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203150" cy="36004500"/>
  <p:notesSz cx="6858000" cy="9144000"/>
  <p:defaultTextStyle>
    <a:defPPr>
      <a:defRPr lang="en-US"/>
    </a:defPPr>
    <a:lvl1pPr marL="0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662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322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5983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4645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305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1967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0627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89288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  <p15:guide id="3" orient="horz" pos="11340">
          <p15:clr>
            <a:srgbClr val="A4A3A4"/>
          </p15:clr>
        </p15:guide>
        <p15:guide id="4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1080" y="-114"/>
      </p:cViewPr>
      <p:guideLst>
        <p:guide orient="horz" pos="9537"/>
        <p:guide pos="6736"/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91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0.00056</cdr:y>
    </cdr:from>
    <cdr:to>
      <cdr:x>1</cdr:x>
      <cdr:y>0.98623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0" y="1929"/>
          <a:ext cx="7269943" cy="340024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x-none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6" y="3200406"/>
            <a:ext cx="21422678" cy="224028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30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473" y="26003251"/>
            <a:ext cx="17642205" cy="6400800"/>
          </a:xfrm>
        </p:spPr>
        <p:txBody>
          <a:bodyPr>
            <a:normAutofit/>
          </a:bodyPr>
          <a:lstStyle>
            <a:lvl1pPr marL="0" indent="0" algn="ctr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174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4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1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0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89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4" y="1441852"/>
            <a:ext cx="5670709" cy="307205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8" y="1441852"/>
            <a:ext cx="16592073" cy="307205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875" y="7200902"/>
            <a:ext cx="21422678" cy="13151644"/>
          </a:xfrm>
        </p:spPr>
        <p:txBody>
          <a:bodyPr anchor="b"/>
          <a:lstStyle>
            <a:lvl1pPr algn="ctr" defTabSz="349732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84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875" y="21361008"/>
            <a:ext cx="21422678" cy="5942407"/>
          </a:xfrm>
        </p:spPr>
        <p:txBody>
          <a:bodyPr anchor="t"/>
          <a:lstStyle>
            <a:lvl1pPr marL="0" indent="0" algn="ctr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662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322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3pPr>
            <a:lvl4pPr marL="5245983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99464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874330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10491967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2240627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3989288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391549" y="20602576"/>
            <a:ext cx="233652" cy="44505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32" tIns="174866" rIns="349732" bIns="17486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942868" y="20602576"/>
            <a:ext cx="233652" cy="44505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32" tIns="174866" rIns="349732" bIns="17486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842858" y="20602576"/>
            <a:ext cx="233652" cy="44505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32" tIns="174866" rIns="349732" bIns="17486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1601" y="8401053"/>
            <a:ext cx="11131392" cy="23761306"/>
          </a:xfrm>
        </p:spPr>
        <p:txBody>
          <a:bodyPr/>
          <a:lstStyle>
            <a:lvl1pPr>
              <a:defRPr sz="9100"/>
            </a:lvl1pPr>
            <a:lvl2pPr>
              <a:defRPr sz="6200"/>
            </a:lvl2pPr>
            <a:lvl3pPr>
              <a:defRPr sz="62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08126" y="8401049"/>
            <a:ext cx="11139793" cy="237629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8401051"/>
            <a:ext cx="11135768" cy="3200400"/>
          </a:xfrm>
        </p:spPr>
        <p:txBody>
          <a:bodyPr anchor="b">
            <a:noAutofit/>
          </a:bodyPr>
          <a:lstStyle>
            <a:lvl1pPr marL="0" indent="0" algn="ctr">
              <a:buNone/>
              <a:defRPr sz="9100" b="0"/>
            </a:lvl1pPr>
            <a:lvl2pPr marL="1748662" indent="0">
              <a:buNone/>
              <a:defRPr sz="7700" b="1"/>
            </a:lvl2pPr>
            <a:lvl3pPr marL="3497322" indent="0">
              <a:buNone/>
              <a:defRPr sz="6900" b="1"/>
            </a:lvl3pPr>
            <a:lvl4pPr marL="5245983" indent="0">
              <a:buNone/>
              <a:defRPr sz="6200" b="1"/>
            </a:lvl4pPr>
            <a:lvl5pPr marL="6994645" indent="0">
              <a:buNone/>
              <a:defRPr sz="6200" b="1"/>
            </a:lvl5pPr>
            <a:lvl6pPr marL="8743305" indent="0">
              <a:buNone/>
              <a:defRPr sz="6200" b="1"/>
            </a:lvl6pPr>
            <a:lvl7pPr marL="10491967" indent="0">
              <a:buNone/>
              <a:defRPr sz="6200" b="1"/>
            </a:lvl7pPr>
            <a:lvl8pPr marL="12240627" indent="0">
              <a:buNone/>
              <a:defRPr sz="6200" b="1"/>
            </a:lvl8pPr>
            <a:lvl9pPr marL="13989288" indent="0">
              <a:buNone/>
              <a:defRPr sz="6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11603" y="8401051"/>
            <a:ext cx="11140143" cy="3200400"/>
          </a:xfrm>
        </p:spPr>
        <p:txBody>
          <a:bodyPr anchor="b">
            <a:noAutofit/>
          </a:bodyPr>
          <a:lstStyle>
            <a:lvl1pPr marL="0" indent="0" algn="ctr">
              <a:buNone/>
              <a:defRPr sz="9100" b="0"/>
            </a:lvl1pPr>
            <a:lvl2pPr marL="1748662" indent="0">
              <a:buNone/>
              <a:defRPr sz="7700" b="1"/>
            </a:lvl2pPr>
            <a:lvl3pPr marL="3497322" indent="0">
              <a:buNone/>
              <a:defRPr sz="6900" b="1"/>
            </a:lvl3pPr>
            <a:lvl4pPr marL="5245983" indent="0">
              <a:buNone/>
              <a:defRPr sz="6200" b="1"/>
            </a:lvl4pPr>
            <a:lvl5pPr marL="6994645" indent="0">
              <a:buNone/>
              <a:defRPr sz="6200" b="1"/>
            </a:lvl5pPr>
            <a:lvl6pPr marL="8743305" indent="0">
              <a:buNone/>
              <a:defRPr sz="6200" b="1"/>
            </a:lvl6pPr>
            <a:lvl7pPr marL="10491967" indent="0">
              <a:buNone/>
              <a:defRPr sz="6200" b="1"/>
            </a:lvl7pPr>
            <a:lvl8pPr marL="12240627" indent="0">
              <a:buNone/>
              <a:defRPr sz="6200" b="1"/>
            </a:lvl8pPr>
            <a:lvl9pPr marL="13989288" indent="0">
              <a:buNone/>
              <a:defRPr sz="6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60157" y="11617452"/>
            <a:ext cx="11139793" cy="20546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2878810" y="11617455"/>
            <a:ext cx="11139793" cy="205442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1409" y="1400175"/>
            <a:ext cx="8291663" cy="11001375"/>
          </a:xfrm>
        </p:spPr>
        <p:txBody>
          <a:bodyPr anchor="b"/>
          <a:lstStyle>
            <a:lvl1pPr algn="ctr">
              <a:lnSpc>
                <a:spcPct val="100000"/>
              </a:lnSpc>
              <a:defRPr sz="107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123" y="1433515"/>
            <a:ext cx="13769847" cy="30728844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1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81409" y="12801603"/>
            <a:ext cx="8291663" cy="19360756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6200"/>
            </a:lvl1pPr>
            <a:lvl2pPr marL="1748662" indent="0">
              <a:buNone/>
              <a:defRPr sz="4600"/>
            </a:lvl2pPr>
            <a:lvl3pPr marL="3497322" indent="0">
              <a:buNone/>
              <a:defRPr sz="3800"/>
            </a:lvl3pPr>
            <a:lvl4pPr marL="5245983" indent="0">
              <a:buNone/>
              <a:defRPr sz="3400"/>
            </a:lvl4pPr>
            <a:lvl5pPr marL="6994645" indent="0">
              <a:buNone/>
              <a:defRPr sz="3400"/>
            </a:lvl5pPr>
            <a:lvl6pPr marL="8743305" indent="0">
              <a:buNone/>
              <a:defRPr sz="3400"/>
            </a:lvl6pPr>
            <a:lvl7pPr marL="10491967" indent="0">
              <a:buNone/>
              <a:defRPr sz="3400"/>
            </a:lvl7pPr>
            <a:lvl8pPr marL="12240627" indent="0">
              <a:buNone/>
              <a:defRPr sz="3400"/>
            </a:lvl8pPr>
            <a:lvl9pPr marL="13989288" indent="0">
              <a:buNone/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9331" y="1200150"/>
            <a:ext cx="15743215" cy="4700588"/>
          </a:xfrm>
        </p:spPr>
        <p:txBody>
          <a:bodyPr anchor="b"/>
          <a:lstStyle>
            <a:lvl1pPr algn="ctr">
              <a:lnSpc>
                <a:spcPct val="100000"/>
              </a:lnSpc>
              <a:defRPr sz="107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56773" y="6000750"/>
            <a:ext cx="16688333" cy="2384048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2200"/>
            </a:lvl1pPr>
            <a:lvl2pPr marL="1748662" indent="0">
              <a:buNone/>
              <a:defRPr sz="10700"/>
            </a:lvl2pPr>
            <a:lvl3pPr marL="3497322" indent="0">
              <a:buNone/>
              <a:defRPr sz="9100"/>
            </a:lvl3pPr>
            <a:lvl4pPr marL="5245983" indent="0">
              <a:buNone/>
              <a:defRPr sz="7700"/>
            </a:lvl4pPr>
            <a:lvl5pPr marL="6994645" indent="0">
              <a:buNone/>
              <a:defRPr sz="7700"/>
            </a:lvl5pPr>
            <a:lvl6pPr marL="8743305" indent="0">
              <a:buNone/>
              <a:defRPr sz="7700"/>
            </a:lvl6pPr>
            <a:lvl7pPr marL="10491967" indent="0">
              <a:buNone/>
              <a:defRPr sz="7700"/>
            </a:lvl7pPr>
            <a:lvl8pPr marL="12240627" indent="0">
              <a:buNone/>
              <a:defRPr sz="7700"/>
            </a:lvl8pPr>
            <a:lvl9pPr marL="13989288" indent="0">
              <a:buNone/>
              <a:defRPr sz="7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9331" y="30503813"/>
            <a:ext cx="15743215" cy="2800350"/>
          </a:xfrm>
        </p:spPr>
        <p:txBody>
          <a:bodyPr>
            <a:normAutofit/>
          </a:bodyPr>
          <a:lstStyle>
            <a:lvl1pPr marL="0" indent="0" algn="ctr">
              <a:buNone/>
              <a:defRPr sz="6200"/>
            </a:lvl1pPr>
            <a:lvl2pPr marL="1748662" indent="0">
              <a:buNone/>
              <a:defRPr sz="4600"/>
            </a:lvl2pPr>
            <a:lvl3pPr marL="3497322" indent="0">
              <a:buNone/>
              <a:defRPr sz="3800"/>
            </a:lvl3pPr>
            <a:lvl4pPr marL="5245983" indent="0">
              <a:buNone/>
              <a:defRPr sz="3400"/>
            </a:lvl4pPr>
            <a:lvl5pPr marL="6994645" indent="0">
              <a:buNone/>
              <a:defRPr sz="3400"/>
            </a:lvl5pPr>
            <a:lvl6pPr marL="8743305" indent="0">
              <a:buNone/>
              <a:defRPr sz="3400"/>
            </a:lvl6pPr>
            <a:lvl7pPr marL="10491967" indent="0">
              <a:buNone/>
              <a:defRPr sz="3400"/>
            </a:lvl7pPr>
            <a:lvl8pPr marL="12240627" indent="0">
              <a:buNone/>
              <a:defRPr sz="3400"/>
            </a:lvl8pPr>
            <a:lvl9pPr marL="13989288" indent="0">
              <a:buNone/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58" y="0"/>
            <a:ext cx="22682835" cy="8401051"/>
          </a:xfrm>
          <a:prstGeom prst="rect">
            <a:avLst/>
          </a:prstGeom>
        </p:spPr>
        <p:txBody>
          <a:bodyPr vert="horz" lIns="349732" tIns="174866" rIns="349732" bIns="17486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32" tIns="174866" rIns="349732" bIns="17486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38977" y="33370840"/>
            <a:ext cx="5749469" cy="1916906"/>
          </a:xfrm>
          <a:prstGeom prst="rect">
            <a:avLst/>
          </a:prstGeom>
        </p:spPr>
        <p:txBody>
          <a:bodyPr vert="horz" lIns="349732" tIns="174866" rIns="174866" bIns="174866" rtlCol="0" anchor="ctr"/>
          <a:lstStyle>
            <a:lvl1pPr algn="r">
              <a:defRPr sz="4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DAFE1D-4F19-4092-BFE1-2C987A1AB5D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6826" y="33370840"/>
            <a:ext cx="7849731" cy="1916906"/>
          </a:xfrm>
          <a:prstGeom prst="rect">
            <a:avLst/>
          </a:prstGeom>
        </p:spPr>
        <p:txBody>
          <a:bodyPr vert="horz" lIns="174866" tIns="174866" rIns="349732" bIns="174866" rtlCol="0" anchor="ctr"/>
          <a:lstStyle>
            <a:lvl1pPr algn="l">
              <a:defRPr sz="4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47412" y="33370840"/>
            <a:ext cx="1548943" cy="1916906"/>
          </a:xfrm>
          <a:prstGeom prst="rect">
            <a:avLst/>
          </a:prstGeom>
        </p:spPr>
        <p:txBody>
          <a:bodyPr vert="horz" lIns="104920" tIns="174866" rIns="174866" bIns="174866" rtlCol="0" anchor="ctr"/>
          <a:lstStyle>
            <a:lvl1pPr algn="l">
              <a:defRPr sz="4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311701" y="34121766"/>
            <a:ext cx="233652" cy="44505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32" tIns="174866" rIns="349732" bIns="174866" rtlCol="0" anchor="ctr"/>
          <a:lstStyle/>
          <a:p>
            <a:pPr marL="0" algn="ctr" defTabSz="3497322" rtl="0" eaLnBrk="1" latinLnBrk="0" hangingPunct="1"/>
            <a:endParaRPr lang="en-US" sz="69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68634" y="34121766"/>
            <a:ext cx="233652" cy="44505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32" tIns="174866" rIns="349732" bIns="17486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97322" rtl="0" eaLnBrk="1" latinLnBrk="0" hangingPunct="1">
        <a:lnSpc>
          <a:spcPts val="22183"/>
        </a:lnSpc>
        <a:spcBef>
          <a:spcPct val="0"/>
        </a:spcBef>
        <a:buNone/>
        <a:defRPr sz="206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311496" indent="-1311496" algn="l" defTabSz="349732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2841575" indent="-1092913" algn="l" defTabSz="3497322" rtl="0" eaLnBrk="1" latinLnBrk="0" hangingPunct="1">
        <a:spcBef>
          <a:spcPct val="20000"/>
        </a:spcBef>
        <a:buFont typeface="Courier New" pitchFamily="49" charset="0"/>
        <a:buChar char="o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4371653" indent="-874331" algn="l" defTabSz="349732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6120314" indent="-874331" algn="l" defTabSz="3497322" rtl="0" eaLnBrk="1" latinLnBrk="0" hangingPunct="1">
        <a:spcBef>
          <a:spcPct val="20000"/>
        </a:spcBef>
        <a:buFont typeface="Courier New" pitchFamily="49" charset="0"/>
        <a:buChar char="o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7868974" indent="-874331" algn="l" defTabSz="349732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9617636" indent="-874331" algn="l" defTabSz="3497322" rtl="0" eaLnBrk="1" latinLnBrk="0" hangingPunct="1">
        <a:spcBef>
          <a:spcPct val="20000"/>
        </a:spcBef>
        <a:buFont typeface="Courier New" pitchFamily="49" charset="0"/>
        <a:buChar char="o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11366297" indent="-874331" algn="l" defTabSz="349732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3114958" indent="-874331" algn="l" defTabSz="3497322" rtl="0" eaLnBrk="1" latinLnBrk="0" hangingPunct="1">
        <a:spcBef>
          <a:spcPct val="20000"/>
        </a:spcBef>
        <a:buFont typeface="Courier New" pitchFamily="49" charset="0"/>
        <a:buChar char="o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4863619" indent="-874331" algn="l" defTabSz="349732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662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322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5983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4645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305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967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0627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9288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60815" y="4578360"/>
            <a:ext cx="17226053" cy="2571590"/>
          </a:xfrm>
          <a:prstGeom prst="rect">
            <a:avLst/>
          </a:prstGeom>
          <a:noFill/>
          <a:ln>
            <a:noFill/>
          </a:ln>
        </p:spPr>
        <p:txBody>
          <a:bodyPr wrap="square" lIns="108320" tIns="54160" rIns="108320" bIns="54160" rtlCol="0">
            <a:spAutoFit/>
          </a:bodyPr>
          <a:lstStyle/>
          <a:p>
            <a:pPr algn="ctr"/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Başlık</a:t>
            </a:r>
          </a:p>
          <a:p>
            <a:pPr algn="ctr"/>
            <a:endParaRPr lang="tr-TR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Yazar adları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70994" y="31906737"/>
            <a:ext cx="14086331" cy="303749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tr-TR" sz="4700" b="1">
                <a:latin typeface="Arial Narrow" panose="020B0606020202030204" pitchFamily="34" charset="0"/>
              </a:rPr>
              <a:t>Kaynaklar</a:t>
            </a:r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754" y="9557615"/>
            <a:ext cx="8567221" cy="450134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tr-TR" sz="4700" b="1" dirty="0">
                <a:latin typeface="Arial Narrow" panose="020B0606020202030204" pitchFamily="34" charset="0"/>
                <a:cs typeface="Arial" panose="020B0604020202020204" pitchFamily="34" charset="0"/>
              </a:rPr>
              <a:t>Giriş</a:t>
            </a:r>
            <a:endParaRPr lang="bs-Latn-BA" sz="47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70994" y="27515184"/>
            <a:ext cx="14086330" cy="37694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08320" tIns="54160" rIns="108320" bIns="54160" rtlCol="0">
            <a:spAutoFit/>
          </a:bodyPr>
          <a:lstStyle/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en-US" sz="4700" b="1" dirty="0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74722" y="9557615"/>
            <a:ext cx="14086331" cy="7429042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tr-TR" sz="4700" b="1" dirty="0">
                <a:latin typeface="Arial Narrow" panose="020B0606020202030204" pitchFamily="34" charset="0"/>
              </a:rPr>
              <a:t>Sonuçlar ve Tartışma</a:t>
            </a:r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bs-Latn-BA" sz="4700" b="1" dirty="0">
              <a:latin typeface="Arial Narrow" panose="020B0606020202030204" pitchFamily="34" charset="0"/>
            </a:endParaRPr>
          </a:p>
          <a:p>
            <a:endParaRPr lang="en-US" sz="4700" b="1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8754" y="27515184"/>
            <a:ext cx="8567221" cy="786819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tr-TR" sz="4700" b="1" dirty="0">
                <a:latin typeface="Arial Narrow" panose="020B0606020202030204" pitchFamily="34" charset="0"/>
              </a:rPr>
              <a:t>Yöntem </a:t>
            </a:r>
            <a:endParaRPr lang="en-US" sz="4700" b="1" dirty="0">
              <a:latin typeface="Arial Narrow" panose="020B060602020203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045415" y="1485204"/>
            <a:ext cx="23157559" cy="2325369"/>
          </a:xfrm>
          <a:prstGeom prst="rect">
            <a:avLst/>
          </a:prstGeom>
          <a:noFill/>
        </p:spPr>
        <p:txBody>
          <a:bodyPr wrap="square" lIns="108320" tIns="54160" rIns="108320" bIns="54160" rtlCol="0">
            <a:sp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BİLECİK ŞEYH EDEBALİ ÜNİVERSİTESİ</a:t>
            </a:r>
          </a:p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MÜHENDİSLİK FAKÜLTESİ</a:t>
            </a:r>
          </a:p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İNŞAAT MÜHENDİSLİĞİ BÖLÜMÜ</a:t>
            </a:r>
          </a:p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BİTİRME ÖDEVİ DERSİ</a:t>
            </a:r>
          </a:p>
        </p:txBody>
      </p:sp>
      <p:graphicFrame>
        <p:nvGraphicFramePr>
          <p:cNvPr id="44" name="Chart 43"/>
          <p:cNvGraphicFramePr/>
          <p:nvPr>
            <p:extLst>
              <p:ext uri="{D42A27DB-BD31-4B8C-83A1-F6EECF244321}">
                <p14:modId xmlns:p14="http://schemas.microsoft.com/office/powerpoint/2010/main" val="2447713235"/>
              </p:ext>
            </p:extLst>
          </p:nvPr>
        </p:nvGraphicFramePr>
        <p:xfrm>
          <a:off x="928754" y="14489481"/>
          <a:ext cx="8567221" cy="4101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9970992" y="26038522"/>
            <a:ext cx="14086331" cy="548944"/>
          </a:xfrm>
          <a:prstGeom prst="rect">
            <a:avLst/>
          </a:prstGeom>
          <a:noFill/>
          <a:ln>
            <a:noFill/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Figure 3.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k-MK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28754" y="18534849"/>
            <a:ext cx="8567221" cy="988100"/>
          </a:xfrm>
          <a:prstGeom prst="rect">
            <a:avLst/>
          </a:prstGeom>
          <a:noFill/>
          <a:ln>
            <a:noFill/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Figure 1.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28755" y="26093416"/>
            <a:ext cx="8567221" cy="988100"/>
          </a:xfrm>
          <a:prstGeom prst="rect">
            <a:avLst/>
          </a:prstGeom>
          <a:noFill/>
          <a:ln>
            <a:noFill/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Figure 2.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8756" y="20057162"/>
            <a:ext cx="8567220" cy="5981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0" tIns="54160" rIns="108320" bIns="54160" rtlCol="0" anchor="ctr"/>
          <a:lstStyle/>
          <a:p>
            <a:pPr algn="ctr"/>
            <a:endParaRPr lang="bs-Latn-BA"/>
          </a:p>
        </p:txBody>
      </p:sp>
      <p:sp>
        <p:nvSpPr>
          <p:cNvPr id="6" name="Rectangle 5"/>
          <p:cNvSpPr/>
          <p:nvPr/>
        </p:nvSpPr>
        <p:spPr>
          <a:xfrm>
            <a:off x="9970992" y="17488522"/>
            <a:ext cx="14086331" cy="855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0" tIns="54160" rIns="108320" bIns="54160" rtlCol="0" anchor="ctr"/>
          <a:lstStyle/>
          <a:p>
            <a:pPr algn="ctr"/>
            <a:endParaRPr lang="bs-Latn-BA"/>
          </a:p>
        </p:txBody>
      </p:sp>
      <p:sp>
        <p:nvSpPr>
          <p:cNvPr id="11" name="AutoShape 2" descr="bilecik &amp;scedil;eyh edebali üniversitesi logo ile ilgili görsel sonucu"/>
          <p:cNvSpPr>
            <a:spLocks noChangeAspect="1" noChangeArrowheads="1"/>
          </p:cNvSpPr>
          <p:nvPr/>
        </p:nvSpPr>
        <p:spPr bwMode="auto">
          <a:xfrm>
            <a:off x="155575" y="-685800"/>
            <a:ext cx="11144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" name="AutoShape 4" descr="bilecik &amp;scedil;eyh edebali üniversitesi logo ile ilgili görsel sonucu"/>
          <p:cNvSpPr>
            <a:spLocks noChangeAspect="1" noChangeArrowheads="1"/>
          </p:cNvSpPr>
          <p:nvPr/>
        </p:nvSpPr>
        <p:spPr bwMode="auto">
          <a:xfrm>
            <a:off x="307975" y="-533400"/>
            <a:ext cx="11144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30" name="Picture 6" descr="bilecik &amp;scedil;eyh edebali üniversitesi logo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904875"/>
            <a:ext cx="3843440" cy="495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2338</TotalTime>
  <Words>94</Words>
  <Application>Microsoft Office PowerPoint</Application>
  <PresentationFormat>Özel</PresentationFormat>
  <Paragraphs>45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Century Gothic</vt:lpstr>
      <vt:lpstr>Courier New</vt:lpstr>
      <vt:lpstr>Palatino Linotype</vt:lpstr>
      <vt:lpstr>Times New Roman</vt:lpstr>
      <vt:lpstr>Executive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ahmet senol</cp:lastModifiedBy>
  <cp:revision>36</cp:revision>
  <dcterms:created xsi:type="dcterms:W3CDTF">2013-02-11T11:53:56Z</dcterms:created>
  <dcterms:modified xsi:type="dcterms:W3CDTF">2022-12-05T14:19:47Z</dcterms:modified>
</cp:coreProperties>
</file>