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B7BC"/>
    <a:srgbClr val="AD4D25"/>
    <a:srgbClr val="005468"/>
    <a:srgbClr val="9E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1566" y="-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5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4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99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98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26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74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17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39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50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92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99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EE125-46DB-4082-8A71-97FF9ED19A99}" type="datetimeFigureOut">
              <a:rPr lang="tr-TR" smtClean="0"/>
              <a:t>3.01.2024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8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5AD22829-13A5-41E2-A2FA-41C26587E869}"/>
              </a:ext>
            </a:extLst>
          </p:cNvPr>
          <p:cNvSpPr txBox="1"/>
          <p:nvPr/>
        </p:nvSpPr>
        <p:spPr>
          <a:xfrm>
            <a:off x="548310" y="2863253"/>
            <a:ext cx="16256000" cy="773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380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 Sunumu Yapılacak Çalışmanın Başlığı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C6B7FA8D-F7EA-4939-9122-2711C7912272}"/>
              </a:ext>
            </a:extLst>
          </p:cNvPr>
          <p:cNvSpPr txBox="1"/>
          <p:nvPr/>
        </p:nvSpPr>
        <p:spPr>
          <a:xfrm>
            <a:off x="548310" y="3805217"/>
            <a:ext cx="16256000" cy="1361829"/>
          </a:xfrm>
          <a:prstGeom prst="rect">
            <a:avLst/>
          </a:prstGeom>
          <a:noFill/>
        </p:spPr>
        <p:txBody>
          <a:bodyPr wrap="square" tIns="72000" bIns="72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95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İsim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1,*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tr-TR" sz="2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Danışman: </a:t>
            </a:r>
            <a:r>
              <a:rPr lang="tr-TR" sz="260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Unvan İsim SOYİSİM</a:t>
            </a:r>
            <a:endParaRPr lang="tr-TR" sz="2600" b="1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3E0A5BE-CFD6-4AAA-9620-C73E9FB513BB}"/>
              </a:ext>
            </a:extLst>
          </p:cNvPr>
          <p:cNvSpPr txBox="1"/>
          <p:nvPr/>
        </p:nvSpPr>
        <p:spPr>
          <a:xfrm>
            <a:off x="548310" y="5239894"/>
            <a:ext cx="1625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  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 Adı, Fakülte Adı, Bölüm Adı, Şehir.</a:t>
            </a:r>
          </a:p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  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 Adı, Fakülte Adı, Bölüm Adı, Şehir.</a:t>
            </a:r>
          </a:p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Corresponding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author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(Sorumlu Yazar): İ.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Soyisim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e-mail (e-posta): </a:t>
            </a:r>
            <a:r>
              <a:rPr lang="tr-TR" sz="1800" i="1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eposta@adresiniz.com</a:t>
            </a:r>
            <a:endParaRPr lang="tr-TR" sz="1800" i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9ECFF572-4F4C-4B27-8AB2-92A6B51F2E4C}"/>
              </a:ext>
            </a:extLst>
          </p:cNvPr>
          <p:cNvSpPr/>
          <p:nvPr/>
        </p:nvSpPr>
        <p:spPr>
          <a:xfrm>
            <a:off x="548311" y="6318914"/>
            <a:ext cx="16827840" cy="2497540"/>
          </a:xfrm>
          <a:prstGeom prst="roundRect">
            <a:avLst>
              <a:gd name="adj" fmla="val 9175"/>
            </a:avLst>
          </a:prstGeom>
          <a:noFill/>
          <a:ln w="25400">
            <a:solidFill>
              <a:srgbClr val="25B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ÖZET</a:t>
            </a:r>
          </a:p>
          <a:p>
            <a:pPr algn="ctr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 </a:t>
            </a:r>
          </a:p>
          <a:p>
            <a:pPr>
              <a:spcBef>
                <a:spcPts val="400"/>
              </a:spcBef>
            </a:pPr>
            <a:r>
              <a:rPr lang="en-GB" sz="16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Anahtar Kelimeler:</a:t>
            </a:r>
            <a:r>
              <a:rPr lang="en-GB" sz="16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id="{0AC50087-1536-43B8-84F7-F9EA41C6DF95}"/>
              </a:ext>
            </a:extLst>
          </p:cNvPr>
          <p:cNvSpPr/>
          <p:nvPr/>
        </p:nvSpPr>
        <p:spPr>
          <a:xfrm>
            <a:off x="548311" y="8967868"/>
            <a:ext cx="6472975" cy="6553200"/>
          </a:xfrm>
          <a:prstGeom prst="roundRect">
            <a:avLst>
              <a:gd name="adj" fmla="val 3781"/>
            </a:avLst>
          </a:prstGeom>
          <a:noFill/>
          <a:ln w="25400">
            <a:solidFill>
              <a:srgbClr val="25B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GİRİŞ</a:t>
            </a:r>
          </a:p>
          <a:p>
            <a:pPr indent="256032" algn="just"/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95" algn="just"/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id="{ECB9DE9C-37EA-4F78-81C5-94B78DA57B83}"/>
              </a:ext>
            </a:extLst>
          </p:cNvPr>
          <p:cNvSpPr/>
          <p:nvPr/>
        </p:nvSpPr>
        <p:spPr>
          <a:xfrm>
            <a:off x="548310" y="15778473"/>
            <a:ext cx="6472975" cy="9040954"/>
          </a:xfrm>
          <a:prstGeom prst="roundRect">
            <a:avLst>
              <a:gd name="adj" fmla="val 3390"/>
            </a:avLst>
          </a:prstGeom>
          <a:noFill/>
          <a:ln w="25400">
            <a:solidFill>
              <a:srgbClr val="25B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MATERYAL VE YÖNTEM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Dikdörtgen: Köşeleri Yuvarlatılmış 7">
            <a:extLst>
              <a:ext uri="{FF2B5EF4-FFF2-40B4-BE49-F238E27FC236}">
                <a16:creationId xmlns:a16="http://schemas.microsoft.com/office/drawing/2014/main" id="{A9ADEBB3-5F19-4463-93A0-3DC7A148349E}"/>
              </a:ext>
            </a:extLst>
          </p:cNvPr>
          <p:cNvSpPr/>
          <p:nvPr/>
        </p:nvSpPr>
        <p:spPr>
          <a:xfrm>
            <a:off x="7292181" y="8967869"/>
            <a:ext cx="10083970" cy="6553199"/>
          </a:xfrm>
          <a:prstGeom prst="roundRect">
            <a:avLst>
              <a:gd name="adj" fmla="val 4657"/>
            </a:avLst>
          </a:prstGeom>
          <a:noFill/>
          <a:ln w="25400">
            <a:solidFill>
              <a:srgbClr val="25B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SONUÇLAR</a:t>
            </a: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indent="252095" algn="just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9" name="Dikdörtgen: Köşeleri Yuvarlatılmış 8">
            <a:extLst>
              <a:ext uri="{FF2B5EF4-FFF2-40B4-BE49-F238E27FC236}">
                <a16:creationId xmlns:a16="http://schemas.microsoft.com/office/drawing/2014/main" id="{CA77A4AA-DB87-4C41-81CB-2FCCEDD0925E}"/>
              </a:ext>
            </a:extLst>
          </p:cNvPr>
          <p:cNvSpPr/>
          <p:nvPr/>
        </p:nvSpPr>
        <p:spPr>
          <a:xfrm>
            <a:off x="7292181" y="15778474"/>
            <a:ext cx="10083970" cy="9040954"/>
          </a:xfrm>
          <a:prstGeom prst="roundRect">
            <a:avLst>
              <a:gd name="adj" fmla="val 3749"/>
            </a:avLst>
          </a:prstGeom>
          <a:noFill/>
          <a:ln w="25400">
            <a:solidFill>
              <a:srgbClr val="25B7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252000" algn="r"/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TARTIŞMA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891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100</Words>
  <Application>Microsoft Office PowerPoint</Application>
  <PresentationFormat>Özel</PresentationFormat>
  <Paragraphs>27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Bahadır Sayıncı</dc:creator>
  <cp:lastModifiedBy>bahadir</cp:lastModifiedBy>
  <cp:revision>15</cp:revision>
  <dcterms:created xsi:type="dcterms:W3CDTF">2022-01-28T12:00:20Z</dcterms:created>
  <dcterms:modified xsi:type="dcterms:W3CDTF">2024-01-03T09:37:27Z</dcterms:modified>
</cp:coreProperties>
</file>