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64" r:id="rId3"/>
    <p:sldId id="258" r:id="rId4"/>
    <p:sldId id="259" r:id="rId5"/>
    <p:sldId id="265" r:id="rId6"/>
    <p:sldId id="266" r:id="rId7"/>
    <p:sldId id="260" r:id="rId8"/>
    <p:sldId id="267" r:id="rId9"/>
    <p:sldId id="257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1F2F5-9FFA-46A9-86D9-C53B26ABF39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5C77584-EC37-4E25-913C-A9D0F3BE78FA}">
      <dgm:prSet/>
      <dgm:spPr/>
      <dgm:t>
        <a:bodyPr/>
        <a:lstStyle/>
        <a:p>
          <a:r>
            <a:rPr lang="tr-TR" b="1" dirty="0">
              <a:solidFill>
                <a:schemeClr val="bg1"/>
              </a:solidFill>
            </a:rPr>
            <a:t>Çalışmanın konusu nedir?</a:t>
          </a:r>
          <a:endParaRPr lang="en-US" b="1" dirty="0">
            <a:solidFill>
              <a:schemeClr val="bg1"/>
            </a:solidFill>
          </a:endParaRPr>
        </a:p>
      </dgm:t>
    </dgm:pt>
    <dgm:pt modelId="{40787DD0-BA95-4707-9F98-8D32099231C5}" type="parTrans" cxnId="{B2A0E0AA-C10B-4231-BEE4-F268B5A6036B}">
      <dgm:prSet/>
      <dgm:spPr/>
      <dgm:t>
        <a:bodyPr/>
        <a:lstStyle/>
        <a:p>
          <a:endParaRPr lang="en-US"/>
        </a:p>
      </dgm:t>
    </dgm:pt>
    <dgm:pt modelId="{B3A5D274-C3E5-4AB4-834B-AB8BFFB005B1}" type="sibTrans" cxnId="{B2A0E0AA-C10B-4231-BEE4-F268B5A6036B}">
      <dgm:prSet/>
      <dgm:spPr/>
      <dgm:t>
        <a:bodyPr/>
        <a:lstStyle/>
        <a:p>
          <a:endParaRPr lang="en-US"/>
        </a:p>
      </dgm:t>
    </dgm:pt>
    <dgm:pt modelId="{CC3D3121-5AF7-4838-A70D-DB31330E3A84}">
      <dgm:prSet/>
      <dgm:spPr/>
      <dgm:t>
        <a:bodyPr/>
        <a:lstStyle/>
        <a:p>
          <a:r>
            <a:rPr lang="tr-TR" b="1" dirty="0">
              <a:solidFill>
                <a:schemeClr val="bg1"/>
              </a:solidFill>
            </a:rPr>
            <a:t>Çalışma nasıl bir konuyu içeriyor?</a:t>
          </a:r>
          <a:endParaRPr lang="en-US" b="1" dirty="0">
            <a:solidFill>
              <a:schemeClr val="bg1"/>
            </a:solidFill>
          </a:endParaRPr>
        </a:p>
      </dgm:t>
    </dgm:pt>
    <dgm:pt modelId="{9B7D6DD5-8475-4992-ACEB-9D96C39575A3}" type="parTrans" cxnId="{9DFDB1D4-F6F5-4EF8-A9AA-D49DA40F7E3A}">
      <dgm:prSet/>
      <dgm:spPr/>
      <dgm:t>
        <a:bodyPr/>
        <a:lstStyle/>
        <a:p>
          <a:endParaRPr lang="en-US"/>
        </a:p>
      </dgm:t>
    </dgm:pt>
    <dgm:pt modelId="{7E6FC84D-311D-4773-A186-DE53D500D7DD}" type="sibTrans" cxnId="{9DFDB1D4-F6F5-4EF8-A9AA-D49DA40F7E3A}">
      <dgm:prSet/>
      <dgm:spPr/>
      <dgm:t>
        <a:bodyPr/>
        <a:lstStyle/>
        <a:p>
          <a:endParaRPr lang="en-US"/>
        </a:p>
      </dgm:t>
    </dgm:pt>
    <dgm:pt modelId="{81D6D1B8-EAE5-4F15-B58C-D2802159627D}" type="pres">
      <dgm:prSet presAssocID="{E2F1F2F5-9FFA-46A9-86D9-C53B26ABF3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4EAF6F8-61D7-4429-9B75-EBD57DAF94E5}" type="pres">
      <dgm:prSet presAssocID="{75C77584-EC37-4E25-913C-A9D0F3BE78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07EA89-7917-40C0-9D0D-05C2F9D03AFF}" type="pres">
      <dgm:prSet presAssocID="{B3A5D274-C3E5-4AB4-834B-AB8BFFB005B1}" presName="spacer" presStyleCnt="0"/>
      <dgm:spPr/>
    </dgm:pt>
    <dgm:pt modelId="{AFCBAEB4-A101-4ADD-842E-E96DC490D425}" type="pres">
      <dgm:prSet presAssocID="{CC3D3121-5AF7-4838-A70D-DB31330E3A8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54E4595-C630-437F-A115-ABA7CFA46318}" type="presOf" srcId="{75C77584-EC37-4E25-913C-A9D0F3BE78FA}" destId="{54EAF6F8-61D7-4429-9B75-EBD57DAF94E5}" srcOrd="0" destOrd="0" presId="urn:microsoft.com/office/officeart/2005/8/layout/vList2"/>
    <dgm:cxn modelId="{9DFDB1D4-F6F5-4EF8-A9AA-D49DA40F7E3A}" srcId="{E2F1F2F5-9FFA-46A9-86D9-C53B26ABF39E}" destId="{CC3D3121-5AF7-4838-A70D-DB31330E3A84}" srcOrd="1" destOrd="0" parTransId="{9B7D6DD5-8475-4992-ACEB-9D96C39575A3}" sibTransId="{7E6FC84D-311D-4773-A186-DE53D500D7DD}"/>
    <dgm:cxn modelId="{7C61727C-EC3B-4D45-A332-5E6B039785BD}" type="presOf" srcId="{E2F1F2F5-9FFA-46A9-86D9-C53B26ABF39E}" destId="{81D6D1B8-EAE5-4F15-B58C-D2802159627D}" srcOrd="0" destOrd="0" presId="urn:microsoft.com/office/officeart/2005/8/layout/vList2"/>
    <dgm:cxn modelId="{B2A0E0AA-C10B-4231-BEE4-F268B5A6036B}" srcId="{E2F1F2F5-9FFA-46A9-86D9-C53B26ABF39E}" destId="{75C77584-EC37-4E25-913C-A9D0F3BE78FA}" srcOrd="0" destOrd="0" parTransId="{40787DD0-BA95-4707-9F98-8D32099231C5}" sibTransId="{B3A5D274-C3E5-4AB4-834B-AB8BFFB005B1}"/>
    <dgm:cxn modelId="{7C0EF81F-B292-4590-8B2A-847EF5C8112C}" type="presOf" srcId="{CC3D3121-5AF7-4838-A70D-DB31330E3A84}" destId="{AFCBAEB4-A101-4ADD-842E-E96DC490D425}" srcOrd="0" destOrd="0" presId="urn:microsoft.com/office/officeart/2005/8/layout/vList2"/>
    <dgm:cxn modelId="{52319195-5A88-4E6F-950D-E344850C5902}" type="presParOf" srcId="{81D6D1B8-EAE5-4F15-B58C-D2802159627D}" destId="{54EAF6F8-61D7-4429-9B75-EBD57DAF94E5}" srcOrd="0" destOrd="0" presId="urn:microsoft.com/office/officeart/2005/8/layout/vList2"/>
    <dgm:cxn modelId="{B87DE280-98D9-41EB-945B-516371E6882D}" type="presParOf" srcId="{81D6D1B8-EAE5-4F15-B58C-D2802159627D}" destId="{8B07EA89-7917-40C0-9D0D-05C2F9D03AFF}" srcOrd="1" destOrd="0" presId="urn:microsoft.com/office/officeart/2005/8/layout/vList2"/>
    <dgm:cxn modelId="{82706375-203D-4A80-99D3-2AF0F855830E}" type="presParOf" srcId="{81D6D1B8-EAE5-4F15-B58C-D2802159627D}" destId="{AFCBAEB4-A101-4ADD-842E-E96DC490D42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DE1EA3-C8D8-4D20-95F3-96F2C3A94A1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161C9DD-2445-4EEE-804A-2CE58D073E32}">
      <dgm:prSet/>
      <dgm:spPr/>
      <dgm:t>
        <a:bodyPr/>
        <a:lstStyle/>
        <a:p>
          <a:pPr>
            <a:defRPr cap="all"/>
          </a:pPr>
          <a:r>
            <a:rPr lang="tr-TR" cap="none" dirty="0"/>
            <a:t>Ulaşılan sonuçlar nasıl kullanılabilir?</a:t>
          </a:r>
          <a:endParaRPr lang="en-US" cap="none" dirty="0"/>
        </a:p>
      </dgm:t>
    </dgm:pt>
    <dgm:pt modelId="{3594687B-9BA8-40A1-B824-2F2E0E6A3DA2}" type="parTrans" cxnId="{39F52A82-C2C7-40E4-AFDA-8933E7918386}">
      <dgm:prSet/>
      <dgm:spPr/>
      <dgm:t>
        <a:bodyPr/>
        <a:lstStyle/>
        <a:p>
          <a:endParaRPr lang="en-US"/>
        </a:p>
      </dgm:t>
    </dgm:pt>
    <dgm:pt modelId="{8678CED7-0A53-4EC5-863B-2D30C2538D21}" type="sibTrans" cxnId="{39F52A82-C2C7-40E4-AFDA-8933E7918386}">
      <dgm:prSet/>
      <dgm:spPr/>
      <dgm:t>
        <a:bodyPr/>
        <a:lstStyle/>
        <a:p>
          <a:endParaRPr lang="en-US"/>
        </a:p>
      </dgm:t>
    </dgm:pt>
    <dgm:pt modelId="{1EC8D954-2590-49D2-B304-6123CFCE3A82}">
      <dgm:prSet/>
      <dgm:spPr/>
      <dgm:t>
        <a:bodyPr/>
        <a:lstStyle/>
        <a:p>
          <a:pPr>
            <a:defRPr cap="all"/>
          </a:pPr>
          <a:r>
            <a:rPr lang="tr-TR" cap="none" dirty="0"/>
            <a:t>Çalışma konusunda tespit edilen eksiklikler nelerdir?</a:t>
          </a:r>
          <a:endParaRPr lang="en-US" cap="none" dirty="0"/>
        </a:p>
      </dgm:t>
    </dgm:pt>
    <dgm:pt modelId="{1DB2CBA3-63CE-49AE-BFED-D9DD596D169A}" type="parTrans" cxnId="{BED4E172-74F5-40C5-ACE6-51DE09B388A9}">
      <dgm:prSet/>
      <dgm:spPr/>
      <dgm:t>
        <a:bodyPr/>
        <a:lstStyle/>
        <a:p>
          <a:endParaRPr lang="en-US"/>
        </a:p>
      </dgm:t>
    </dgm:pt>
    <dgm:pt modelId="{A1E779C0-40D0-487A-8503-54641E4854F3}" type="sibTrans" cxnId="{BED4E172-74F5-40C5-ACE6-51DE09B388A9}">
      <dgm:prSet/>
      <dgm:spPr/>
      <dgm:t>
        <a:bodyPr/>
        <a:lstStyle/>
        <a:p>
          <a:endParaRPr lang="en-US"/>
        </a:p>
      </dgm:t>
    </dgm:pt>
    <dgm:pt modelId="{CC75E642-166E-4ACF-879A-F8633F7FBAC2}">
      <dgm:prSet/>
      <dgm:spPr/>
      <dgm:t>
        <a:bodyPr/>
        <a:lstStyle/>
        <a:p>
          <a:pPr>
            <a:defRPr cap="all"/>
          </a:pPr>
          <a:r>
            <a:rPr lang="tr-TR" cap="none" dirty="0"/>
            <a:t>Araştırma konusu kapsamında yeni araştırma/</a:t>
          </a:r>
          <a:r>
            <a:rPr lang="tr-TR" cap="none" dirty="0" err="1"/>
            <a:t>lara</a:t>
          </a:r>
          <a:r>
            <a:rPr lang="tr-TR" cap="none" dirty="0"/>
            <a:t> ihtiyaç var mıdır?</a:t>
          </a:r>
          <a:endParaRPr lang="en-US" cap="none" dirty="0"/>
        </a:p>
      </dgm:t>
    </dgm:pt>
    <dgm:pt modelId="{F5BDFC0F-299B-4148-B0BD-AB40785954AE}" type="parTrans" cxnId="{7C082B35-EC12-41FA-8A81-610E7D919953}">
      <dgm:prSet/>
      <dgm:spPr/>
      <dgm:t>
        <a:bodyPr/>
        <a:lstStyle/>
        <a:p>
          <a:endParaRPr lang="en-US"/>
        </a:p>
      </dgm:t>
    </dgm:pt>
    <dgm:pt modelId="{08C46A90-CF30-4504-A972-EF0C2AC1640A}" type="sibTrans" cxnId="{7C082B35-EC12-41FA-8A81-610E7D919953}">
      <dgm:prSet/>
      <dgm:spPr/>
      <dgm:t>
        <a:bodyPr/>
        <a:lstStyle/>
        <a:p>
          <a:endParaRPr lang="en-US"/>
        </a:p>
      </dgm:t>
    </dgm:pt>
    <dgm:pt modelId="{B87A62CA-5770-4A15-90BD-1C8A99C13035}" type="pres">
      <dgm:prSet presAssocID="{51DE1EA3-C8D8-4D20-95F3-96F2C3A94A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3601F02-B1D0-4B6F-89E0-E92E46AD39E1}" type="pres">
      <dgm:prSet presAssocID="{4161C9DD-2445-4EEE-804A-2CE58D073E3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55D947-E5E4-4394-8F4B-0789C9B469F5}" type="pres">
      <dgm:prSet presAssocID="{8678CED7-0A53-4EC5-863B-2D30C2538D21}" presName="spacer" presStyleCnt="0"/>
      <dgm:spPr/>
    </dgm:pt>
    <dgm:pt modelId="{9FE2035C-8420-433F-8D58-D32D3FF95D91}" type="pres">
      <dgm:prSet presAssocID="{1EC8D954-2590-49D2-B304-6123CFCE3A8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A6BC0A-6AFA-4655-8C9E-2F2928078D58}" type="pres">
      <dgm:prSet presAssocID="{A1E779C0-40D0-487A-8503-54641E4854F3}" presName="spacer" presStyleCnt="0"/>
      <dgm:spPr/>
    </dgm:pt>
    <dgm:pt modelId="{01E030CC-0084-4414-A7B8-411D517EAA20}" type="pres">
      <dgm:prSet presAssocID="{CC75E642-166E-4ACF-879A-F8633F7FBA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B2EAB1-CA62-44EE-9995-E76950D61193}" type="presOf" srcId="{4161C9DD-2445-4EEE-804A-2CE58D073E32}" destId="{C3601F02-B1D0-4B6F-89E0-E92E46AD39E1}" srcOrd="0" destOrd="0" presId="urn:microsoft.com/office/officeart/2005/8/layout/vList2"/>
    <dgm:cxn modelId="{7C082B35-EC12-41FA-8A81-610E7D919953}" srcId="{51DE1EA3-C8D8-4D20-95F3-96F2C3A94A14}" destId="{CC75E642-166E-4ACF-879A-F8633F7FBAC2}" srcOrd="2" destOrd="0" parTransId="{F5BDFC0F-299B-4148-B0BD-AB40785954AE}" sibTransId="{08C46A90-CF30-4504-A972-EF0C2AC1640A}"/>
    <dgm:cxn modelId="{F502F45F-28D3-41E1-9A9D-C43800844274}" type="presOf" srcId="{1EC8D954-2590-49D2-B304-6123CFCE3A82}" destId="{9FE2035C-8420-433F-8D58-D32D3FF95D91}" srcOrd="0" destOrd="0" presId="urn:microsoft.com/office/officeart/2005/8/layout/vList2"/>
    <dgm:cxn modelId="{BED4E172-74F5-40C5-ACE6-51DE09B388A9}" srcId="{51DE1EA3-C8D8-4D20-95F3-96F2C3A94A14}" destId="{1EC8D954-2590-49D2-B304-6123CFCE3A82}" srcOrd="1" destOrd="0" parTransId="{1DB2CBA3-63CE-49AE-BFED-D9DD596D169A}" sibTransId="{A1E779C0-40D0-487A-8503-54641E4854F3}"/>
    <dgm:cxn modelId="{2B8D4AE6-D7AF-4D3E-80D2-8251722E2711}" type="presOf" srcId="{CC75E642-166E-4ACF-879A-F8633F7FBAC2}" destId="{01E030CC-0084-4414-A7B8-411D517EAA20}" srcOrd="0" destOrd="0" presId="urn:microsoft.com/office/officeart/2005/8/layout/vList2"/>
    <dgm:cxn modelId="{39F52A82-C2C7-40E4-AFDA-8933E7918386}" srcId="{51DE1EA3-C8D8-4D20-95F3-96F2C3A94A14}" destId="{4161C9DD-2445-4EEE-804A-2CE58D073E32}" srcOrd="0" destOrd="0" parTransId="{3594687B-9BA8-40A1-B824-2F2E0E6A3DA2}" sibTransId="{8678CED7-0A53-4EC5-863B-2D30C2538D21}"/>
    <dgm:cxn modelId="{0D3AF6ED-309C-4C12-9235-235A18481A2E}" type="presOf" srcId="{51DE1EA3-C8D8-4D20-95F3-96F2C3A94A14}" destId="{B87A62CA-5770-4A15-90BD-1C8A99C13035}" srcOrd="0" destOrd="0" presId="urn:microsoft.com/office/officeart/2005/8/layout/vList2"/>
    <dgm:cxn modelId="{35D3DF4E-BCD7-40F6-8D78-E126C072DE9C}" type="presParOf" srcId="{B87A62CA-5770-4A15-90BD-1C8A99C13035}" destId="{C3601F02-B1D0-4B6F-89E0-E92E46AD39E1}" srcOrd="0" destOrd="0" presId="urn:microsoft.com/office/officeart/2005/8/layout/vList2"/>
    <dgm:cxn modelId="{E3B1B273-02DD-4530-8B39-7EF0A9C0D975}" type="presParOf" srcId="{B87A62CA-5770-4A15-90BD-1C8A99C13035}" destId="{F455D947-E5E4-4394-8F4B-0789C9B469F5}" srcOrd="1" destOrd="0" presId="urn:microsoft.com/office/officeart/2005/8/layout/vList2"/>
    <dgm:cxn modelId="{EEEE34F7-554A-46A0-BBB8-1B18ECE32171}" type="presParOf" srcId="{B87A62CA-5770-4A15-90BD-1C8A99C13035}" destId="{9FE2035C-8420-433F-8D58-D32D3FF95D91}" srcOrd="2" destOrd="0" presId="urn:microsoft.com/office/officeart/2005/8/layout/vList2"/>
    <dgm:cxn modelId="{88D7F7F7-B4A9-4AB8-91C0-AE42D43A83B4}" type="presParOf" srcId="{B87A62CA-5770-4A15-90BD-1C8A99C13035}" destId="{44A6BC0A-6AFA-4655-8C9E-2F2928078D58}" srcOrd="3" destOrd="0" presId="urn:microsoft.com/office/officeart/2005/8/layout/vList2"/>
    <dgm:cxn modelId="{7DD605B2-BD95-4A8B-9AC8-0445D2308B42}" type="presParOf" srcId="{B87A62CA-5770-4A15-90BD-1C8A99C13035}" destId="{01E030CC-0084-4414-A7B8-411D517EAA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14BA7E-17C4-4A1F-A1F4-E7BA1498EE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F2F218-81BD-4658-A066-836CAAC2F3F9}">
      <dgm:prSet custT="1"/>
      <dgm:spPr/>
      <dgm:t>
        <a:bodyPr/>
        <a:lstStyle/>
        <a:p>
          <a:r>
            <a:rPr lang="tr-TR" sz="3800" dirty="0">
              <a:solidFill>
                <a:schemeClr val="bg1"/>
              </a:solidFill>
            </a:rPr>
            <a:t>Araştırmanın amacı nedir?</a:t>
          </a:r>
        </a:p>
        <a:p>
          <a:r>
            <a:rPr lang="tr-TR" sz="3600" i="1" dirty="0">
              <a:solidFill>
                <a:schemeClr val="bg1"/>
              </a:solidFill>
            </a:rPr>
            <a:t>Amaç bir cümle ile ifade edilmelidir.</a:t>
          </a:r>
          <a:endParaRPr lang="en-US" sz="3600" i="1" dirty="0">
            <a:solidFill>
              <a:schemeClr val="bg1"/>
            </a:solidFill>
          </a:endParaRPr>
        </a:p>
      </dgm:t>
    </dgm:pt>
    <dgm:pt modelId="{F8279EA2-047F-427C-8365-42A8F3F7EB38}" type="parTrans" cxnId="{7437B2FB-3672-4060-BAD0-8A8062AA9E83}">
      <dgm:prSet/>
      <dgm:spPr/>
      <dgm:t>
        <a:bodyPr/>
        <a:lstStyle/>
        <a:p>
          <a:endParaRPr lang="en-US"/>
        </a:p>
      </dgm:t>
    </dgm:pt>
    <dgm:pt modelId="{F0D1D1FC-BD96-4DED-84D9-54A6A45DF843}" type="sibTrans" cxnId="{7437B2FB-3672-4060-BAD0-8A8062AA9E83}">
      <dgm:prSet/>
      <dgm:spPr/>
      <dgm:t>
        <a:bodyPr/>
        <a:lstStyle/>
        <a:p>
          <a:endParaRPr lang="en-US"/>
        </a:p>
      </dgm:t>
    </dgm:pt>
    <dgm:pt modelId="{3537E092-6D6F-47B7-82BB-16FAE29D44FA}">
      <dgm:prSet/>
      <dgm:spPr/>
      <dgm:t>
        <a:bodyPr/>
        <a:lstStyle/>
        <a:p>
          <a:r>
            <a:rPr lang="tr-TR" dirty="0">
              <a:solidFill>
                <a:schemeClr val="bg1"/>
              </a:solidFill>
            </a:rPr>
            <a:t>Alt amaçlar varsa nelerdir?</a:t>
          </a:r>
          <a:endParaRPr lang="en-US" dirty="0">
            <a:solidFill>
              <a:schemeClr val="bg1"/>
            </a:solidFill>
          </a:endParaRPr>
        </a:p>
      </dgm:t>
    </dgm:pt>
    <dgm:pt modelId="{E1BBE91E-87D3-4BF9-8E38-3966CBDF481D}" type="parTrans" cxnId="{5754A2D8-1AEC-4A17-8DAE-6B17BEC6626B}">
      <dgm:prSet/>
      <dgm:spPr/>
      <dgm:t>
        <a:bodyPr/>
        <a:lstStyle/>
        <a:p>
          <a:endParaRPr lang="en-US"/>
        </a:p>
      </dgm:t>
    </dgm:pt>
    <dgm:pt modelId="{214F29E3-DF9E-44DF-927C-6B2D04B62DE8}" type="sibTrans" cxnId="{5754A2D8-1AEC-4A17-8DAE-6B17BEC6626B}">
      <dgm:prSet/>
      <dgm:spPr/>
      <dgm:t>
        <a:bodyPr/>
        <a:lstStyle/>
        <a:p>
          <a:endParaRPr lang="en-US"/>
        </a:p>
      </dgm:t>
    </dgm:pt>
    <dgm:pt modelId="{4969A096-833E-40C0-8132-27C65F12D467}" type="pres">
      <dgm:prSet presAssocID="{1614BA7E-17C4-4A1F-A1F4-E7BA1498EE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D628A0-4221-48AB-B544-FC7213DF593B}" type="pres">
      <dgm:prSet presAssocID="{66F2F218-81BD-4658-A066-836CAAC2F3F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2585C0-6018-4056-B1A7-B5226CA7FEFD}" type="pres">
      <dgm:prSet presAssocID="{F0D1D1FC-BD96-4DED-84D9-54A6A45DF843}" presName="spacer" presStyleCnt="0"/>
      <dgm:spPr/>
    </dgm:pt>
    <dgm:pt modelId="{8F00B195-20A0-4150-8DC2-A8C0A045EF1D}" type="pres">
      <dgm:prSet presAssocID="{3537E092-6D6F-47B7-82BB-16FAE29D44F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9D47A63-729B-4307-9B9C-D4225550474F}" type="presOf" srcId="{1614BA7E-17C4-4A1F-A1F4-E7BA1498EE41}" destId="{4969A096-833E-40C0-8132-27C65F12D467}" srcOrd="0" destOrd="0" presId="urn:microsoft.com/office/officeart/2005/8/layout/vList2"/>
    <dgm:cxn modelId="{E80864FA-A97C-4CB1-90DC-50E3932E3F1F}" type="presOf" srcId="{3537E092-6D6F-47B7-82BB-16FAE29D44FA}" destId="{8F00B195-20A0-4150-8DC2-A8C0A045EF1D}" srcOrd="0" destOrd="0" presId="urn:microsoft.com/office/officeart/2005/8/layout/vList2"/>
    <dgm:cxn modelId="{BE258546-0928-48D2-AB97-E11063E7C5C9}" type="presOf" srcId="{66F2F218-81BD-4658-A066-836CAAC2F3F9}" destId="{58D628A0-4221-48AB-B544-FC7213DF593B}" srcOrd="0" destOrd="0" presId="urn:microsoft.com/office/officeart/2005/8/layout/vList2"/>
    <dgm:cxn modelId="{5754A2D8-1AEC-4A17-8DAE-6B17BEC6626B}" srcId="{1614BA7E-17C4-4A1F-A1F4-E7BA1498EE41}" destId="{3537E092-6D6F-47B7-82BB-16FAE29D44FA}" srcOrd="1" destOrd="0" parTransId="{E1BBE91E-87D3-4BF9-8E38-3966CBDF481D}" sibTransId="{214F29E3-DF9E-44DF-927C-6B2D04B62DE8}"/>
    <dgm:cxn modelId="{7437B2FB-3672-4060-BAD0-8A8062AA9E83}" srcId="{1614BA7E-17C4-4A1F-A1F4-E7BA1498EE41}" destId="{66F2F218-81BD-4658-A066-836CAAC2F3F9}" srcOrd="0" destOrd="0" parTransId="{F8279EA2-047F-427C-8365-42A8F3F7EB38}" sibTransId="{F0D1D1FC-BD96-4DED-84D9-54A6A45DF843}"/>
    <dgm:cxn modelId="{F7EA23D4-8335-4C73-8238-31FD394DFFD5}" type="presParOf" srcId="{4969A096-833E-40C0-8132-27C65F12D467}" destId="{58D628A0-4221-48AB-B544-FC7213DF593B}" srcOrd="0" destOrd="0" presId="urn:microsoft.com/office/officeart/2005/8/layout/vList2"/>
    <dgm:cxn modelId="{B6CD679F-293D-4730-AA05-B7225C4E02AE}" type="presParOf" srcId="{4969A096-833E-40C0-8132-27C65F12D467}" destId="{1D2585C0-6018-4056-B1A7-B5226CA7FEFD}" srcOrd="1" destOrd="0" presId="urn:microsoft.com/office/officeart/2005/8/layout/vList2"/>
    <dgm:cxn modelId="{08EF6CBE-491A-4D1D-AD81-B4B1659ABEEB}" type="presParOf" srcId="{4969A096-833E-40C0-8132-27C65F12D467}" destId="{8F00B195-20A0-4150-8DC2-A8C0A045EF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0842B3-EC92-4FC7-A926-E418B2FA296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728851-19BE-4642-A911-859E1357A036}">
      <dgm:prSet/>
      <dgm:spPr/>
      <dgm:t>
        <a:bodyPr/>
        <a:lstStyle/>
        <a:p>
          <a:r>
            <a:rPr lang="tr-TR" dirty="0">
              <a:solidFill>
                <a:schemeClr val="bg1"/>
              </a:solidFill>
            </a:rPr>
            <a:t>Bu çalışma neden önemlidir? </a:t>
          </a:r>
          <a:endParaRPr lang="en-US" dirty="0">
            <a:solidFill>
              <a:schemeClr val="bg1"/>
            </a:solidFill>
          </a:endParaRPr>
        </a:p>
      </dgm:t>
    </dgm:pt>
    <dgm:pt modelId="{5EDB45BE-886A-4F65-B157-F2CA39B0FB4E}" type="sibTrans" cxnId="{731CE109-7CCF-4450-A766-1D81D1431BBA}">
      <dgm:prSet/>
      <dgm:spPr/>
      <dgm:t>
        <a:bodyPr/>
        <a:lstStyle/>
        <a:p>
          <a:endParaRPr lang="en-US"/>
        </a:p>
      </dgm:t>
    </dgm:pt>
    <dgm:pt modelId="{E5DB7E24-2089-4160-B424-8907932B1F27}" type="parTrans" cxnId="{731CE109-7CCF-4450-A766-1D81D1431BBA}">
      <dgm:prSet/>
      <dgm:spPr/>
      <dgm:t>
        <a:bodyPr/>
        <a:lstStyle/>
        <a:p>
          <a:endParaRPr lang="en-US"/>
        </a:p>
      </dgm:t>
    </dgm:pt>
    <dgm:pt modelId="{8A2C8DEB-D87E-489C-A597-945123FEDF80}">
      <dgm:prSet/>
      <dgm:spPr/>
      <dgm:t>
        <a:bodyPr/>
        <a:lstStyle/>
        <a:p>
          <a:r>
            <a:rPr lang="tr-TR" b="1" dirty="0">
              <a:solidFill>
                <a:schemeClr val="bg1"/>
              </a:solidFill>
            </a:rPr>
            <a:t>Bu çalışmaya neden gerek duyuldu?</a:t>
          </a:r>
          <a:endParaRPr lang="en-US" b="1" dirty="0">
            <a:solidFill>
              <a:schemeClr val="bg1"/>
            </a:solidFill>
          </a:endParaRPr>
        </a:p>
      </dgm:t>
    </dgm:pt>
    <dgm:pt modelId="{A3E71A0E-6F9F-4E39-8B6F-72DF7ACBE314}" type="sibTrans" cxnId="{E645F891-1D63-402E-B3EB-26CC442D7CAF}">
      <dgm:prSet/>
      <dgm:spPr/>
      <dgm:t>
        <a:bodyPr/>
        <a:lstStyle/>
        <a:p>
          <a:endParaRPr lang="en-US"/>
        </a:p>
      </dgm:t>
    </dgm:pt>
    <dgm:pt modelId="{4CFFF4D2-FFE8-4B4F-B78F-753404702E4C}" type="parTrans" cxnId="{E645F891-1D63-402E-B3EB-26CC442D7CAF}">
      <dgm:prSet/>
      <dgm:spPr/>
      <dgm:t>
        <a:bodyPr/>
        <a:lstStyle/>
        <a:p>
          <a:endParaRPr lang="en-US"/>
        </a:p>
      </dgm:t>
    </dgm:pt>
    <dgm:pt modelId="{FA8567FB-E700-4AC9-9DB5-0C3002571FEE}" type="pres">
      <dgm:prSet presAssocID="{AD0842B3-EC92-4FC7-A926-E418B2FA29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7B67EB-C795-478B-B23B-CA7FF301DFB0}" type="pres">
      <dgm:prSet presAssocID="{94728851-19BE-4642-A911-859E1357A03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F0F58A-6194-4560-82D2-8041ABCFB1DD}" type="pres">
      <dgm:prSet presAssocID="{5EDB45BE-886A-4F65-B157-F2CA39B0FB4E}" presName="spacer" presStyleCnt="0"/>
      <dgm:spPr/>
    </dgm:pt>
    <dgm:pt modelId="{56766B61-1903-42C1-8C74-1E46A3999313}" type="pres">
      <dgm:prSet presAssocID="{8A2C8DEB-D87E-489C-A597-945123FEDF8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645F891-1D63-402E-B3EB-26CC442D7CAF}" srcId="{AD0842B3-EC92-4FC7-A926-E418B2FA2967}" destId="{8A2C8DEB-D87E-489C-A597-945123FEDF80}" srcOrd="1" destOrd="0" parTransId="{4CFFF4D2-FFE8-4B4F-B78F-753404702E4C}" sibTransId="{A3E71A0E-6F9F-4E39-8B6F-72DF7ACBE314}"/>
    <dgm:cxn modelId="{731CE109-7CCF-4450-A766-1D81D1431BBA}" srcId="{AD0842B3-EC92-4FC7-A926-E418B2FA2967}" destId="{94728851-19BE-4642-A911-859E1357A036}" srcOrd="0" destOrd="0" parTransId="{E5DB7E24-2089-4160-B424-8907932B1F27}" sibTransId="{5EDB45BE-886A-4F65-B157-F2CA39B0FB4E}"/>
    <dgm:cxn modelId="{55B8D8C5-51A3-4E4D-808F-2A84101A7302}" type="presOf" srcId="{94728851-19BE-4642-A911-859E1357A036}" destId="{087B67EB-C795-478B-B23B-CA7FF301DFB0}" srcOrd="0" destOrd="0" presId="urn:microsoft.com/office/officeart/2005/8/layout/vList2"/>
    <dgm:cxn modelId="{E382DF4B-CF15-47F6-AA5D-9999F40FE509}" type="presOf" srcId="{AD0842B3-EC92-4FC7-A926-E418B2FA2967}" destId="{FA8567FB-E700-4AC9-9DB5-0C3002571FEE}" srcOrd="0" destOrd="0" presId="urn:microsoft.com/office/officeart/2005/8/layout/vList2"/>
    <dgm:cxn modelId="{306B51B0-0359-4FF8-A54A-1634EFBE9C92}" type="presOf" srcId="{8A2C8DEB-D87E-489C-A597-945123FEDF80}" destId="{56766B61-1903-42C1-8C74-1E46A3999313}" srcOrd="0" destOrd="0" presId="urn:microsoft.com/office/officeart/2005/8/layout/vList2"/>
    <dgm:cxn modelId="{C481625C-5EC7-4F62-96E2-0A587977D0B1}" type="presParOf" srcId="{FA8567FB-E700-4AC9-9DB5-0C3002571FEE}" destId="{087B67EB-C795-478B-B23B-CA7FF301DFB0}" srcOrd="0" destOrd="0" presId="urn:microsoft.com/office/officeart/2005/8/layout/vList2"/>
    <dgm:cxn modelId="{0B012704-D880-4330-BF45-C1B29BB1620F}" type="presParOf" srcId="{FA8567FB-E700-4AC9-9DB5-0C3002571FEE}" destId="{AFF0F58A-6194-4560-82D2-8041ABCFB1DD}" srcOrd="1" destOrd="0" presId="urn:microsoft.com/office/officeart/2005/8/layout/vList2"/>
    <dgm:cxn modelId="{234915D8-8782-45D2-B862-5C99C00FF5A7}" type="presParOf" srcId="{FA8567FB-E700-4AC9-9DB5-0C3002571FEE}" destId="{56766B61-1903-42C1-8C74-1E46A399931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0842B3-EC92-4FC7-A926-E418B2FA296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290E50-E01F-449F-8804-34BC4CC89E56}">
      <dgm:prSet/>
      <dgm:spPr/>
      <dgm:t>
        <a:bodyPr/>
        <a:lstStyle/>
        <a:p>
          <a:r>
            <a:rPr lang="tr-TR" b="1" dirty="0"/>
            <a:t>Literatürde ne tür çalışmalar var? </a:t>
          </a:r>
          <a:endParaRPr lang="en-US" b="1" dirty="0"/>
        </a:p>
      </dgm:t>
    </dgm:pt>
    <dgm:pt modelId="{0AC3EFE0-E98E-4E97-B85D-CC0901A3FD9D}" type="parTrans" cxnId="{9525C965-4CC9-40CD-BEE9-D9F530A4B60E}">
      <dgm:prSet/>
      <dgm:spPr/>
      <dgm:t>
        <a:bodyPr/>
        <a:lstStyle/>
        <a:p>
          <a:endParaRPr lang="en-US"/>
        </a:p>
      </dgm:t>
    </dgm:pt>
    <dgm:pt modelId="{43BF7A04-A166-436B-AEB2-1C77A29706D3}" type="sibTrans" cxnId="{9525C965-4CC9-40CD-BEE9-D9F530A4B60E}">
      <dgm:prSet/>
      <dgm:spPr/>
      <dgm:t>
        <a:bodyPr/>
        <a:lstStyle/>
        <a:p>
          <a:endParaRPr lang="en-US"/>
        </a:p>
      </dgm:t>
    </dgm:pt>
    <dgm:pt modelId="{94728851-19BE-4642-A911-859E1357A036}">
      <dgm:prSet/>
      <dgm:spPr/>
      <dgm:t>
        <a:bodyPr/>
        <a:lstStyle/>
        <a:p>
          <a:r>
            <a:rPr lang="tr-TR" dirty="0">
              <a:solidFill>
                <a:schemeClr val="bg1"/>
              </a:solidFill>
            </a:rPr>
            <a:t>Bu çalışmanın temel kavramı literatürde nasıl ele alınmıştır?</a:t>
          </a:r>
          <a:endParaRPr lang="en-US" dirty="0">
            <a:solidFill>
              <a:schemeClr val="bg1"/>
            </a:solidFill>
          </a:endParaRPr>
        </a:p>
      </dgm:t>
    </dgm:pt>
    <dgm:pt modelId="{5EDB45BE-886A-4F65-B157-F2CA39B0FB4E}" type="sibTrans" cxnId="{731CE109-7CCF-4450-A766-1D81D1431BBA}">
      <dgm:prSet/>
      <dgm:spPr/>
      <dgm:t>
        <a:bodyPr/>
        <a:lstStyle/>
        <a:p>
          <a:endParaRPr lang="en-US"/>
        </a:p>
      </dgm:t>
    </dgm:pt>
    <dgm:pt modelId="{E5DB7E24-2089-4160-B424-8907932B1F27}" type="parTrans" cxnId="{731CE109-7CCF-4450-A766-1D81D1431BBA}">
      <dgm:prSet/>
      <dgm:spPr/>
      <dgm:t>
        <a:bodyPr/>
        <a:lstStyle/>
        <a:p>
          <a:endParaRPr lang="en-US"/>
        </a:p>
      </dgm:t>
    </dgm:pt>
    <dgm:pt modelId="{4C35D470-E313-4847-BCB3-36AAAEB99123}">
      <dgm:prSet/>
      <dgm:spPr/>
      <dgm:t>
        <a:bodyPr/>
        <a:lstStyle/>
        <a:p>
          <a:pPr algn="l"/>
          <a:r>
            <a:rPr lang="tr-TR" b="1" dirty="0"/>
            <a:t>Bu çalışma literatüre nasıl bir katkı sağlayacak?</a:t>
          </a:r>
        </a:p>
      </dgm:t>
    </dgm:pt>
    <dgm:pt modelId="{F1B744D5-1410-4905-B3B5-50D97E441BD9}" type="parTrans" cxnId="{38C6C3FF-9D79-4D78-B010-B3CB522ADAAC}">
      <dgm:prSet/>
      <dgm:spPr/>
      <dgm:t>
        <a:bodyPr/>
        <a:lstStyle/>
        <a:p>
          <a:endParaRPr lang="tr-TR"/>
        </a:p>
      </dgm:t>
    </dgm:pt>
    <dgm:pt modelId="{A12280FB-F89F-4848-9AEA-AD5E52D739D5}" type="sibTrans" cxnId="{38C6C3FF-9D79-4D78-B010-B3CB522ADAAC}">
      <dgm:prSet/>
      <dgm:spPr/>
      <dgm:t>
        <a:bodyPr/>
        <a:lstStyle/>
        <a:p>
          <a:endParaRPr lang="tr-TR"/>
        </a:p>
      </dgm:t>
    </dgm:pt>
    <dgm:pt modelId="{FA8567FB-E700-4AC9-9DB5-0C3002571FEE}" type="pres">
      <dgm:prSet presAssocID="{AD0842B3-EC92-4FC7-A926-E418B2FA29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7B67EB-C795-478B-B23B-CA7FF301DFB0}" type="pres">
      <dgm:prSet presAssocID="{94728851-19BE-4642-A911-859E1357A03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F0F58A-6194-4560-82D2-8041ABCFB1DD}" type="pres">
      <dgm:prSet presAssocID="{5EDB45BE-886A-4F65-B157-F2CA39B0FB4E}" presName="spacer" presStyleCnt="0"/>
      <dgm:spPr/>
    </dgm:pt>
    <dgm:pt modelId="{F403F1F1-59C2-4A67-95F2-6048EC7189F4}" type="pres">
      <dgm:prSet presAssocID="{ED290E50-E01F-449F-8804-34BC4CC89E5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933100-7527-4DC5-8AB3-48EFE6CCAE42}" type="pres">
      <dgm:prSet presAssocID="{43BF7A04-A166-436B-AEB2-1C77A29706D3}" presName="spacer" presStyleCnt="0"/>
      <dgm:spPr/>
    </dgm:pt>
    <dgm:pt modelId="{1F1154C4-C457-46A8-BCBB-4C6AD0CAFDEA}" type="pres">
      <dgm:prSet presAssocID="{4C35D470-E313-4847-BCB3-36AAAEB991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4BBE7DD-9166-4186-9E96-79C9D8E4E203}" type="presOf" srcId="{ED290E50-E01F-449F-8804-34BC4CC89E56}" destId="{F403F1F1-59C2-4A67-95F2-6048EC7189F4}" srcOrd="0" destOrd="0" presId="urn:microsoft.com/office/officeart/2005/8/layout/vList2"/>
    <dgm:cxn modelId="{A99BC05C-7F5A-4F94-BE27-AAB8B4A04382}" type="presOf" srcId="{94728851-19BE-4642-A911-859E1357A036}" destId="{087B67EB-C795-478B-B23B-CA7FF301DFB0}" srcOrd="0" destOrd="0" presId="urn:microsoft.com/office/officeart/2005/8/layout/vList2"/>
    <dgm:cxn modelId="{9525C965-4CC9-40CD-BEE9-D9F530A4B60E}" srcId="{AD0842B3-EC92-4FC7-A926-E418B2FA2967}" destId="{ED290E50-E01F-449F-8804-34BC4CC89E56}" srcOrd="1" destOrd="0" parTransId="{0AC3EFE0-E98E-4E97-B85D-CC0901A3FD9D}" sibTransId="{43BF7A04-A166-436B-AEB2-1C77A29706D3}"/>
    <dgm:cxn modelId="{38C6C3FF-9D79-4D78-B010-B3CB522ADAAC}" srcId="{AD0842B3-EC92-4FC7-A926-E418B2FA2967}" destId="{4C35D470-E313-4847-BCB3-36AAAEB99123}" srcOrd="2" destOrd="0" parTransId="{F1B744D5-1410-4905-B3B5-50D97E441BD9}" sibTransId="{A12280FB-F89F-4848-9AEA-AD5E52D739D5}"/>
    <dgm:cxn modelId="{330ECFE8-5EEB-4260-8220-AB4188003470}" type="presOf" srcId="{AD0842B3-EC92-4FC7-A926-E418B2FA2967}" destId="{FA8567FB-E700-4AC9-9DB5-0C3002571FEE}" srcOrd="0" destOrd="0" presId="urn:microsoft.com/office/officeart/2005/8/layout/vList2"/>
    <dgm:cxn modelId="{111C37DB-3570-4B3E-B261-A87F2BBFFB40}" type="presOf" srcId="{4C35D470-E313-4847-BCB3-36AAAEB99123}" destId="{1F1154C4-C457-46A8-BCBB-4C6AD0CAFDEA}" srcOrd="0" destOrd="0" presId="urn:microsoft.com/office/officeart/2005/8/layout/vList2"/>
    <dgm:cxn modelId="{731CE109-7CCF-4450-A766-1D81D1431BBA}" srcId="{AD0842B3-EC92-4FC7-A926-E418B2FA2967}" destId="{94728851-19BE-4642-A911-859E1357A036}" srcOrd="0" destOrd="0" parTransId="{E5DB7E24-2089-4160-B424-8907932B1F27}" sibTransId="{5EDB45BE-886A-4F65-B157-F2CA39B0FB4E}"/>
    <dgm:cxn modelId="{9D3918A4-522D-434D-BB71-0DCDF985644C}" type="presParOf" srcId="{FA8567FB-E700-4AC9-9DB5-0C3002571FEE}" destId="{087B67EB-C795-478B-B23B-CA7FF301DFB0}" srcOrd="0" destOrd="0" presId="urn:microsoft.com/office/officeart/2005/8/layout/vList2"/>
    <dgm:cxn modelId="{1E6D985E-7801-4BA1-9338-35C214A74622}" type="presParOf" srcId="{FA8567FB-E700-4AC9-9DB5-0C3002571FEE}" destId="{AFF0F58A-6194-4560-82D2-8041ABCFB1DD}" srcOrd="1" destOrd="0" presId="urn:microsoft.com/office/officeart/2005/8/layout/vList2"/>
    <dgm:cxn modelId="{EB078F8A-45F1-4564-8F91-D5E395559890}" type="presParOf" srcId="{FA8567FB-E700-4AC9-9DB5-0C3002571FEE}" destId="{F403F1F1-59C2-4A67-95F2-6048EC7189F4}" srcOrd="2" destOrd="0" presId="urn:microsoft.com/office/officeart/2005/8/layout/vList2"/>
    <dgm:cxn modelId="{087EEDCE-7905-44C0-8210-BCCCA80381EC}" type="presParOf" srcId="{FA8567FB-E700-4AC9-9DB5-0C3002571FEE}" destId="{A1933100-7527-4DC5-8AB3-48EFE6CCAE42}" srcOrd="3" destOrd="0" presId="urn:microsoft.com/office/officeart/2005/8/layout/vList2"/>
    <dgm:cxn modelId="{4984D891-8E90-43C1-A7EF-69656F2EC335}" type="presParOf" srcId="{FA8567FB-E700-4AC9-9DB5-0C3002571FEE}" destId="{1F1154C4-C457-46A8-BCBB-4C6AD0CAFD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0842B3-EC92-4FC7-A926-E418B2FA296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2C8DEB-D87E-489C-A597-945123FEDF80}">
      <dgm:prSet/>
      <dgm:spPr/>
      <dgm:t>
        <a:bodyPr/>
        <a:lstStyle/>
        <a:p>
          <a:r>
            <a:rPr lang="tr-TR" dirty="0"/>
            <a:t>Bu konu hakkında yapılmış çalışmalardan farkı nedir?</a:t>
          </a:r>
          <a:endParaRPr lang="en-US" dirty="0"/>
        </a:p>
      </dgm:t>
    </dgm:pt>
    <dgm:pt modelId="{4CFFF4D2-FFE8-4B4F-B78F-753404702E4C}" type="parTrans" cxnId="{E645F891-1D63-402E-B3EB-26CC442D7CAF}">
      <dgm:prSet/>
      <dgm:spPr/>
      <dgm:t>
        <a:bodyPr/>
        <a:lstStyle/>
        <a:p>
          <a:endParaRPr lang="en-US"/>
        </a:p>
      </dgm:t>
    </dgm:pt>
    <dgm:pt modelId="{A3E71A0E-6F9F-4E39-8B6F-72DF7ACBE314}" type="sibTrans" cxnId="{E645F891-1D63-402E-B3EB-26CC442D7CAF}">
      <dgm:prSet/>
      <dgm:spPr/>
      <dgm:t>
        <a:bodyPr/>
        <a:lstStyle/>
        <a:p>
          <a:endParaRPr lang="en-US"/>
        </a:p>
      </dgm:t>
    </dgm:pt>
    <dgm:pt modelId="{94728851-19BE-4642-A911-859E1357A036}">
      <dgm:prSet/>
      <dgm:spPr/>
      <dgm:t>
        <a:bodyPr/>
        <a:lstStyle/>
        <a:p>
          <a:r>
            <a:rPr lang="tr-TR" dirty="0"/>
            <a:t>Çalışmanın özgünlüğü nedir? </a:t>
          </a:r>
          <a:endParaRPr lang="en-US" dirty="0"/>
        </a:p>
      </dgm:t>
    </dgm:pt>
    <dgm:pt modelId="{5EDB45BE-886A-4F65-B157-F2CA39B0FB4E}" type="sibTrans" cxnId="{731CE109-7CCF-4450-A766-1D81D1431BBA}">
      <dgm:prSet/>
      <dgm:spPr/>
      <dgm:t>
        <a:bodyPr/>
        <a:lstStyle/>
        <a:p>
          <a:endParaRPr lang="en-US"/>
        </a:p>
      </dgm:t>
    </dgm:pt>
    <dgm:pt modelId="{E5DB7E24-2089-4160-B424-8907932B1F27}" type="parTrans" cxnId="{731CE109-7CCF-4450-A766-1D81D1431BBA}">
      <dgm:prSet/>
      <dgm:spPr/>
      <dgm:t>
        <a:bodyPr/>
        <a:lstStyle/>
        <a:p>
          <a:endParaRPr lang="en-US"/>
        </a:p>
      </dgm:t>
    </dgm:pt>
    <dgm:pt modelId="{C9CA3253-3175-4BC6-B2F3-F35143AD1F54}">
      <dgm:prSet/>
      <dgm:spPr/>
      <dgm:t>
        <a:bodyPr/>
        <a:lstStyle/>
        <a:p>
          <a:r>
            <a:rPr lang="tr-TR" dirty="0"/>
            <a:t>Bu çalışma alana ne tür yenilik katacak?</a:t>
          </a:r>
        </a:p>
      </dgm:t>
    </dgm:pt>
    <dgm:pt modelId="{9AE04635-5BD3-40CF-BF18-92E1E9EFB6B9}" type="parTrans" cxnId="{5F99ADBD-AA0A-4132-A43D-D8907B55BF45}">
      <dgm:prSet/>
      <dgm:spPr/>
    </dgm:pt>
    <dgm:pt modelId="{EA11698C-8593-4189-B4C2-8AC1EFE5DB0C}" type="sibTrans" cxnId="{5F99ADBD-AA0A-4132-A43D-D8907B55BF45}">
      <dgm:prSet/>
      <dgm:spPr/>
    </dgm:pt>
    <dgm:pt modelId="{FA8567FB-E700-4AC9-9DB5-0C3002571FEE}" type="pres">
      <dgm:prSet presAssocID="{AD0842B3-EC92-4FC7-A926-E418B2FA29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7B67EB-C795-478B-B23B-CA7FF301DFB0}" type="pres">
      <dgm:prSet presAssocID="{94728851-19BE-4642-A911-859E1357A03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F0F58A-6194-4560-82D2-8041ABCFB1DD}" type="pres">
      <dgm:prSet presAssocID="{5EDB45BE-886A-4F65-B157-F2CA39B0FB4E}" presName="spacer" presStyleCnt="0"/>
      <dgm:spPr/>
    </dgm:pt>
    <dgm:pt modelId="{56766B61-1903-42C1-8C74-1E46A3999313}" type="pres">
      <dgm:prSet presAssocID="{8A2C8DEB-D87E-489C-A597-945123FEDF8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848744-F382-4F5E-8F09-108C141BC403}" type="pres">
      <dgm:prSet presAssocID="{A3E71A0E-6F9F-4E39-8B6F-72DF7ACBE314}" presName="spacer" presStyleCnt="0"/>
      <dgm:spPr/>
    </dgm:pt>
    <dgm:pt modelId="{0AF412DD-C615-475B-B92D-042C3F39D49C}" type="pres">
      <dgm:prSet presAssocID="{C9CA3253-3175-4BC6-B2F3-F35143AD1F5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F99ADBD-AA0A-4132-A43D-D8907B55BF45}" srcId="{AD0842B3-EC92-4FC7-A926-E418B2FA2967}" destId="{C9CA3253-3175-4BC6-B2F3-F35143AD1F54}" srcOrd="2" destOrd="0" parTransId="{9AE04635-5BD3-40CF-BF18-92E1E9EFB6B9}" sibTransId="{EA11698C-8593-4189-B4C2-8AC1EFE5DB0C}"/>
    <dgm:cxn modelId="{A99BC05C-7F5A-4F94-BE27-AAB8B4A04382}" type="presOf" srcId="{94728851-19BE-4642-A911-859E1357A036}" destId="{087B67EB-C795-478B-B23B-CA7FF301DFB0}" srcOrd="0" destOrd="0" presId="urn:microsoft.com/office/officeart/2005/8/layout/vList2"/>
    <dgm:cxn modelId="{E645F891-1D63-402E-B3EB-26CC442D7CAF}" srcId="{AD0842B3-EC92-4FC7-A926-E418B2FA2967}" destId="{8A2C8DEB-D87E-489C-A597-945123FEDF80}" srcOrd="1" destOrd="0" parTransId="{4CFFF4D2-FFE8-4B4F-B78F-753404702E4C}" sibTransId="{A3E71A0E-6F9F-4E39-8B6F-72DF7ACBE314}"/>
    <dgm:cxn modelId="{330ECFE8-5EEB-4260-8220-AB4188003470}" type="presOf" srcId="{AD0842B3-EC92-4FC7-A926-E418B2FA2967}" destId="{FA8567FB-E700-4AC9-9DB5-0C3002571FEE}" srcOrd="0" destOrd="0" presId="urn:microsoft.com/office/officeart/2005/8/layout/vList2"/>
    <dgm:cxn modelId="{F9B59672-21C0-4329-8970-B9A2A876C50E}" type="presOf" srcId="{8A2C8DEB-D87E-489C-A597-945123FEDF80}" destId="{56766B61-1903-42C1-8C74-1E46A3999313}" srcOrd="0" destOrd="0" presId="urn:microsoft.com/office/officeart/2005/8/layout/vList2"/>
    <dgm:cxn modelId="{731CE109-7CCF-4450-A766-1D81D1431BBA}" srcId="{AD0842B3-EC92-4FC7-A926-E418B2FA2967}" destId="{94728851-19BE-4642-A911-859E1357A036}" srcOrd="0" destOrd="0" parTransId="{E5DB7E24-2089-4160-B424-8907932B1F27}" sibTransId="{5EDB45BE-886A-4F65-B157-F2CA39B0FB4E}"/>
    <dgm:cxn modelId="{FAC70FBF-F269-4265-8529-C84358DEE5DC}" type="presOf" srcId="{C9CA3253-3175-4BC6-B2F3-F35143AD1F54}" destId="{0AF412DD-C615-475B-B92D-042C3F39D49C}" srcOrd="0" destOrd="0" presId="urn:microsoft.com/office/officeart/2005/8/layout/vList2"/>
    <dgm:cxn modelId="{9D3918A4-522D-434D-BB71-0DCDF985644C}" type="presParOf" srcId="{FA8567FB-E700-4AC9-9DB5-0C3002571FEE}" destId="{087B67EB-C795-478B-B23B-CA7FF301DFB0}" srcOrd="0" destOrd="0" presId="urn:microsoft.com/office/officeart/2005/8/layout/vList2"/>
    <dgm:cxn modelId="{1E6D985E-7801-4BA1-9338-35C214A74622}" type="presParOf" srcId="{FA8567FB-E700-4AC9-9DB5-0C3002571FEE}" destId="{AFF0F58A-6194-4560-82D2-8041ABCFB1DD}" srcOrd="1" destOrd="0" presId="urn:microsoft.com/office/officeart/2005/8/layout/vList2"/>
    <dgm:cxn modelId="{464CD97F-1B19-4EA3-8C56-DB9752DAAF9A}" type="presParOf" srcId="{FA8567FB-E700-4AC9-9DB5-0C3002571FEE}" destId="{56766B61-1903-42C1-8C74-1E46A3999313}" srcOrd="2" destOrd="0" presId="urn:microsoft.com/office/officeart/2005/8/layout/vList2"/>
    <dgm:cxn modelId="{06F6CB12-E8DF-43BF-8ABC-19F7C73FC5F2}" type="presParOf" srcId="{FA8567FB-E700-4AC9-9DB5-0C3002571FEE}" destId="{46848744-F382-4F5E-8F09-108C141BC403}" srcOrd="3" destOrd="0" presId="urn:microsoft.com/office/officeart/2005/8/layout/vList2"/>
    <dgm:cxn modelId="{368D6A9E-E829-4C03-ABA0-E7700943C041}" type="presParOf" srcId="{FA8567FB-E700-4AC9-9DB5-0C3002571FEE}" destId="{0AF412DD-C615-475B-B92D-042C3F39D4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D366D0-0328-4D96-B6A9-377CF5EC876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59039C9-9AD0-4135-ADCF-5367C284A353}">
      <dgm:prSet/>
      <dgm:spPr/>
      <dgm:t>
        <a:bodyPr/>
        <a:lstStyle/>
        <a:p>
          <a:r>
            <a:rPr lang="tr-TR" dirty="0"/>
            <a:t>Çalışmada hangi  yöntem/yöntemler kullanıldı?</a:t>
          </a:r>
          <a:endParaRPr lang="en-US" dirty="0"/>
        </a:p>
      </dgm:t>
    </dgm:pt>
    <dgm:pt modelId="{B5F69FD5-F3E1-482F-A9D8-FBF9FAABFB4F}" type="parTrans" cxnId="{AF782003-2071-4F7B-954C-1350E8ED26EA}">
      <dgm:prSet/>
      <dgm:spPr/>
      <dgm:t>
        <a:bodyPr/>
        <a:lstStyle/>
        <a:p>
          <a:endParaRPr lang="en-US"/>
        </a:p>
      </dgm:t>
    </dgm:pt>
    <dgm:pt modelId="{D947B828-6174-40CE-8341-05DF7F19F0E7}" type="sibTrans" cxnId="{AF782003-2071-4F7B-954C-1350E8ED26EA}">
      <dgm:prSet/>
      <dgm:spPr/>
      <dgm:t>
        <a:bodyPr/>
        <a:lstStyle/>
        <a:p>
          <a:endParaRPr lang="en-US"/>
        </a:p>
      </dgm:t>
    </dgm:pt>
    <dgm:pt modelId="{F7829C0A-788B-4B4B-A549-11B1FABD939D}">
      <dgm:prSet/>
      <dgm:spPr/>
      <dgm:t>
        <a:bodyPr/>
        <a:lstStyle/>
        <a:p>
          <a:r>
            <a:rPr lang="tr-TR" dirty="0"/>
            <a:t>Bu yöntemler neden seçildi?</a:t>
          </a:r>
        </a:p>
      </dgm:t>
    </dgm:pt>
    <dgm:pt modelId="{BCDDABD7-D955-45BA-B57E-74D49B239C70}" type="parTrans" cxnId="{70EC8DE0-E787-4757-860E-8D04677DF801}">
      <dgm:prSet/>
      <dgm:spPr/>
    </dgm:pt>
    <dgm:pt modelId="{B44742FA-7400-436E-A44D-8B9CBC37DE57}" type="sibTrans" cxnId="{70EC8DE0-E787-4757-860E-8D04677DF801}">
      <dgm:prSet/>
      <dgm:spPr/>
    </dgm:pt>
    <dgm:pt modelId="{539A407E-E0AD-47AD-A90D-0FF970D7A644}" type="pres">
      <dgm:prSet presAssocID="{4DD366D0-0328-4D96-B6A9-377CF5EC87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24FC67D-C9C9-4F81-B1B3-53B8DD9C3D45}" type="pres">
      <dgm:prSet presAssocID="{759039C9-9AD0-4135-ADCF-5367C284A3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8E055A-59C3-45C2-B68D-5B9B190E83FD}" type="pres">
      <dgm:prSet presAssocID="{D947B828-6174-40CE-8341-05DF7F19F0E7}" presName="spacer" presStyleCnt="0"/>
      <dgm:spPr/>
    </dgm:pt>
    <dgm:pt modelId="{6DAA6141-E187-4640-B739-0680D2962DBA}" type="pres">
      <dgm:prSet presAssocID="{F7829C0A-788B-4B4B-A549-11B1FABD939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F782003-2071-4F7B-954C-1350E8ED26EA}" srcId="{4DD366D0-0328-4D96-B6A9-377CF5EC876C}" destId="{759039C9-9AD0-4135-ADCF-5367C284A353}" srcOrd="0" destOrd="0" parTransId="{B5F69FD5-F3E1-482F-A9D8-FBF9FAABFB4F}" sibTransId="{D947B828-6174-40CE-8341-05DF7F19F0E7}"/>
    <dgm:cxn modelId="{70EC8DE0-E787-4757-860E-8D04677DF801}" srcId="{4DD366D0-0328-4D96-B6A9-377CF5EC876C}" destId="{F7829C0A-788B-4B4B-A549-11B1FABD939D}" srcOrd="1" destOrd="0" parTransId="{BCDDABD7-D955-45BA-B57E-74D49B239C70}" sibTransId="{B44742FA-7400-436E-A44D-8B9CBC37DE57}"/>
    <dgm:cxn modelId="{523E06E1-54F4-4B1E-B9D0-212D822519EA}" type="presOf" srcId="{F7829C0A-788B-4B4B-A549-11B1FABD939D}" destId="{6DAA6141-E187-4640-B739-0680D2962DBA}" srcOrd="0" destOrd="0" presId="urn:microsoft.com/office/officeart/2005/8/layout/vList2"/>
    <dgm:cxn modelId="{60DA6751-1B4D-43AF-87CD-A390FBC53ADC}" type="presOf" srcId="{759039C9-9AD0-4135-ADCF-5367C284A353}" destId="{424FC67D-C9C9-4F81-B1B3-53B8DD9C3D45}" srcOrd="0" destOrd="0" presId="urn:microsoft.com/office/officeart/2005/8/layout/vList2"/>
    <dgm:cxn modelId="{3A470E86-FDAF-4DFA-8D7A-C739B160D1E5}" type="presOf" srcId="{4DD366D0-0328-4D96-B6A9-377CF5EC876C}" destId="{539A407E-E0AD-47AD-A90D-0FF970D7A644}" srcOrd="0" destOrd="0" presId="urn:microsoft.com/office/officeart/2005/8/layout/vList2"/>
    <dgm:cxn modelId="{15768336-C013-4E1F-88A4-B4A60A10D392}" type="presParOf" srcId="{539A407E-E0AD-47AD-A90D-0FF970D7A644}" destId="{424FC67D-C9C9-4F81-B1B3-53B8DD9C3D45}" srcOrd="0" destOrd="0" presId="urn:microsoft.com/office/officeart/2005/8/layout/vList2"/>
    <dgm:cxn modelId="{E55059E5-2A35-40B8-B6DD-6B0608239D75}" type="presParOf" srcId="{539A407E-E0AD-47AD-A90D-0FF970D7A644}" destId="{718E055A-59C3-45C2-B68D-5B9B190E83FD}" srcOrd="1" destOrd="0" presId="urn:microsoft.com/office/officeart/2005/8/layout/vList2"/>
    <dgm:cxn modelId="{6B07F243-6786-4B0B-923A-0FAD51B1A4A1}" type="presParOf" srcId="{539A407E-E0AD-47AD-A90D-0FF970D7A644}" destId="{6DAA6141-E187-4640-B739-0680D2962DB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D366D0-0328-4D96-B6A9-377CF5EC876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748AD98-D445-45B6-A697-033FA6B2BFD9}">
      <dgm:prSet/>
      <dgm:spPr/>
      <dgm:t>
        <a:bodyPr/>
        <a:lstStyle/>
        <a:p>
          <a:r>
            <a:rPr lang="tr-TR" dirty="0"/>
            <a:t>Çalışmanın </a:t>
          </a:r>
          <a:r>
            <a:rPr lang="tr-TR" b="1" dirty="0"/>
            <a:t>birincil</a:t>
          </a:r>
          <a:r>
            <a:rPr lang="tr-TR" dirty="0"/>
            <a:t> kaynakları nelerdir?</a:t>
          </a:r>
          <a:endParaRPr lang="en-US" dirty="0"/>
        </a:p>
      </dgm:t>
    </dgm:pt>
    <dgm:pt modelId="{A4703A47-38C6-408B-ADF6-3E571182A47F}" type="parTrans" cxnId="{17BD0912-0C23-4074-8DA9-C1C8CFC983CC}">
      <dgm:prSet/>
      <dgm:spPr/>
      <dgm:t>
        <a:bodyPr/>
        <a:lstStyle/>
        <a:p>
          <a:endParaRPr lang="en-US"/>
        </a:p>
      </dgm:t>
    </dgm:pt>
    <dgm:pt modelId="{49D8D0D4-F555-4EE0-AB5B-382EDD44FF0A}" type="sibTrans" cxnId="{17BD0912-0C23-4074-8DA9-C1C8CFC983CC}">
      <dgm:prSet/>
      <dgm:spPr/>
      <dgm:t>
        <a:bodyPr/>
        <a:lstStyle/>
        <a:p>
          <a:endParaRPr lang="en-US"/>
        </a:p>
      </dgm:t>
    </dgm:pt>
    <dgm:pt modelId="{759039C9-9AD0-4135-ADCF-5367C284A353}">
      <dgm:prSet/>
      <dgm:spPr/>
      <dgm:t>
        <a:bodyPr/>
        <a:lstStyle/>
        <a:p>
          <a:r>
            <a:rPr lang="tr-TR" dirty="0"/>
            <a:t>Çalışmanın </a:t>
          </a:r>
          <a:r>
            <a:rPr lang="tr-TR" b="1" dirty="0"/>
            <a:t>ikincil</a:t>
          </a:r>
          <a:r>
            <a:rPr lang="tr-TR" dirty="0"/>
            <a:t> kaynakları nelerdir?</a:t>
          </a:r>
          <a:endParaRPr lang="en-US" dirty="0"/>
        </a:p>
      </dgm:t>
    </dgm:pt>
    <dgm:pt modelId="{D947B828-6174-40CE-8341-05DF7F19F0E7}" type="sibTrans" cxnId="{AF782003-2071-4F7B-954C-1350E8ED26EA}">
      <dgm:prSet/>
      <dgm:spPr/>
      <dgm:t>
        <a:bodyPr/>
        <a:lstStyle/>
        <a:p>
          <a:endParaRPr lang="en-US"/>
        </a:p>
      </dgm:t>
    </dgm:pt>
    <dgm:pt modelId="{B5F69FD5-F3E1-482F-A9D8-FBF9FAABFB4F}" type="parTrans" cxnId="{AF782003-2071-4F7B-954C-1350E8ED26EA}">
      <dgm:prSet/>
      <dgm:spPr/>
      <dgm:t>
        <a:bodyPr/>
        <a:lstStyle/>
        <a:p>
          <a:endParaRPr lang="en-US"/>
        </a:p>
      </dgm:t>
    </dgm:pt>
    <dgm:pt modelId="{539A407E-E0AD-47AD-A90D-0FF970D7A644}" type="pres">
      <dgm:prSet presAssocID="{4DD366D0-0328-4D96-B6A9-377CF5EC87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71876D1-9BC6-4F45-B736-E3B1FF1729AE}" type="pres">
      <dgm:prSet presAssocID="{2748AD98-D445-45B6-A697-033FA6B2BFD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CE59E2-70A1-48A4-AF6F-FFE08782B940}" type="pres">
      <dgm:prSet presAssocID="{49D8D0D4-F555-4EE0-AB5B-382EDD44FF0A}" presName="spacer" presStyleCnt="0"/>
      <dgm:spPr/>
    </dgm:pt>
    <dgm:pt modelId="{424FC67D-C9C9-4F81-B1B3-53B8DD9C3D45}" type="pres">
      <dgm:prSet presAssocID="{759039C9-9AD0-4135-ADCF-5367C284A35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F782003-2071-4F7B-954C-1350E8ED26EA}" srcId="{4DD366D0-0328-4D96-B6A9-377CF5EC876C}" destId="{759039C9-9AD0-4135-ADCF-5367C284A353}" srcOrd="1" destOrd="0" parTransId="{B5F69FD5-F3E1-482F-A9D8-FBF9FAABFB4F}" sibTransId="{D947B828-6174-40CE-8341-05DF7F19F0E7}"/>
    <dgm:cxn modelId="{17BD0912-0C23-4074-8DA9-C1C8CFC983CC}" srcId="{4DD366D0-0328-4D96-B6A9-377CF5EC876C}" destId="{2748AD98-D445-45B6-A697-033FA6B2BFD9}" srcOrd="0" destOrd="0" parTransId="{A4703A47-38C6-408B-ADF6-3E571182A47F}" sibTransId="{49D8D0D4-F555-4EE0-AB5B-382EDD44FF0A}"/>
    <dgm:cxn modelId="{E067DDD4-3E2C-4655-BE85-F8A84CCAB651}" type="presOf" srcId="{2748AD98-D445-45B6-A697-033FA6B2BFD9}" destId="{371876D1-9BC6-4F45-B736-E3B1FF1729AE}" srcOrd="0" destOrd="0" presId="urn:microsoft.com/office/officeart/2005/8/layout/vList2"/>
    <dgm:cxn modelId="{60DA6751-1B4D-43AF-87CD-A390FBC53ADC}" type="presOf" srcId="{759039C9-9AD0-4135-ADCF-5367C284A353}" destId="{424FC67D-C9C9-4F81-B1B3-53B8DD9C3D45}" srcOrd="0" destOrd="0" presId="urn:microsoft.com/office/officeart/2005/8/layout/vList2"/>
    <dgm:cxn modelId="{3A470E86-FDAF-4DFA-8D7A-C739B160D1E5}" type="presOf" srcId="{4DD366D0-0328-4D96-B6A9-377CF5EC876C}" destId="{539A407E-E0AD-47AD-A90D-0FF970D7A644}" srcOrd="0" destOrd="0" presId="urn:microsoft.com/office/officeart/2005/8/layout/vList2"/>
    <dgm:cxn modelId="{2A2619BA-C6D9-4C31-ABBA-21A4FD3FB781}" type="presParOf" srcId="{539A407E-E0AD-47AD-A90D-0FF970D7A644}" destId="{371876D1-9BC6-4F45-B736-E3B1FF1729AE}" srcOrd="0" destOrd="0" presId="urn:microsoft.com/office/officeart/2005/8/layout/vList2"/>
    <dgm:cxn modelId="{EF83D794-1E30-4735-8DF7-73B80ED00296}" type="presParOf" srcId="{539A407E-E0AD-47AD-A90D-0FF970D7A644}" destId="{04CE59E2-70A1-48A4-AF6F-FFE08782B940}" srcOrd="1" destOrd="0" presId="urn:microsoft.com/office/officeart/2005/8/layout/vList2"/>
    <dgm:cxn modelId="{15768336-C013-4E1F-88A4-B4A60A10D392}" type="presParOf" srcId="{539A407E-E0AD-47AD-A90D-0FF970D7A644}" destId="{424FC67D-C9C9-4F81-B1B3-53B8DD9C3D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F1F2F5-9FFA-46A9-86D9-C53B26ABF39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5C77584-EC37-4E25-913C-A9D0F3BE78FA}">
      <dgm:prSet/>
      <dgm:spPr/>
      <dgm:t>
        <a:bodyPr/>
        <a:lstStyle/>
        <a:p>
          <a:r>
            <a:rPr lang="tr-TR" dirty="0">
              <a:solidFill>
                <a:schemeClr val="bg1"/>
              </a:solidFill>
            </a:rPr>
            <a:t>Çalışma neyi kapsıyor?</a:t>
          </a:r>
          <a:endParaRPr lang="en-US" dirty="0">
            <a:solidFill>
              <a:schemeClr val="bg1"/>
            </a:solidFill>
          </a:endParaRPr>
        </a:p>
      </dgm:t>
    </dgm:pt>
    <dgm:pt modelId="{40787DD0-BA95-4707-9F98-8D32099231C5}" type="parTrans" cxnId="{B2A0E0AA-C10B-4231-BEE4-F268B5A6036B}">
      <dgm:prSet/>
      <dgm:spPr/>
      <dgm:t>
        <a:bodyPr/>
        <a:lstStyle/>
        <a:p>
          <a:endParaRPr lang="en-US"/>
        </a:p>
      </dgm:t>
    </dgm:pt>
    <dgm:pt modelId="{B3A5D274-C3E5-4AB4-834B-AB8BFFB005B1}" type="sibTrans" cxnId="{B2A0E0AA-C10B-4231-BEE4-F268B5A6036B}">
      <dgm:prSet/>
      <dgm:spPr/>
      <dgm:t>
        <a:bodyPr/>
        <a:lstStyle/>
        <a:p>
          <a:endParaRPr lang="en-US"/>
        </a:p>
      </dgm:t>
    </dgm:pt>
    <dgm:pt modelId="{AB83E66B-E1E2-46E7-921C-45E46DB5F945}">
      <dgm:prSet/>
      <dgm:spPr/>
      <dgm:t>
        <a:bodyPr/>
        <a:lstStyle/>
        <a:p>
          <a:r>
            <a:rPr lang="tr-TR" b="1" dirty="0"/>
            <a:t>neyi kapsamıyor?</a:t>
          </a:r>
        </a:p>
      </dgm:t>
    </dgm:pt>
    <dgm:pt modelId="{2D89D792-91A9-4F4E-A92A-B2968BAD1B66}" type="parTrans" cxnId="{70FD1D74-3159-45FC-B7FC-3165149FC081}">
      <dgm:prSet/>
      <dgm:spPr/>
      <dgm:t>
        <a:bodyPr/>
        <a:lstStyle/>
        <a:p>
          <a:endParaRPr lang="tr-TR"/>
        </a:p>
      </dgm:t>
    </dgm:pt>
    <dgm:pt modelId="{307DDDC2-C1CA-442B-9BCB-153195362101}" type="sibTrans" cxnId="{70FD1D74-3159-45FC-B7FC-3165149FC081}">
      <dgm:prSet/>
      <dgm:spPr/>
      <dgm:t>
        <a:bodyPr/>
        <a:lstStyle/>
        <a:p>
          <a:endParaRPr lang="tr-TR"/>
        </a:p>
      </dgm:t>
    </dgm:pt>
    <dgm:pt modelId="{81D6D1B8-EAE5-4F15-B58C-D2802159627D}" type="pres">
      <dgm:prSet presAssocID="{E2F1F2F5-9FFA-46A9-86D9-C53B26ABF3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4EAF6F8-61D7-4429-9B75-EBD57DAF94E5}" type="pres">
      <dgm:prSet presAssocID="{75C77584-EC37-4E25-913C-A9D0F3BE78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196D5D-C6E6-451A-A5D3-E080A7F06DAF}" type="pres">
      <dgm:prSet presAssocID="{B3A5D274-C3E5-4AB4-834B-AB8BFFB005B1}" presName="spacer" presStyleCnt="0"/>
      <dgm:spPr/>
    </dgm:pt>
    <dgm:pt modelId="{E3C448DF-B79F-404C-8D33-7C079497BEC2}" type="pres">
      <dgm:prSet presAssocID="{AB83E66B-E1E2-46E7-921C-45E46DB5F94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8633A85-4E23-486B-8936-F8F77DAD6AA6}" type="presOf" srcId="{AB83E66B-E1E2-46E7-921C-45E46DB5F945}" destId="{E3C448DF-B79F-404C-8D33-7C079497BEC2}" srcOrd="0" destOrd="0" presId="urn:microsoft.com/office/officeart/2005/8/layout/vList2"/>
    <dgm:cxn modelId="{70FD1D74-3159-45FC-B7FC-3165149FC081}" srcId="{E2F1F2F5-9FFA-46A9-86D9-C53B26ABF39E}" destId="{AB83E66B-E1E2-46E7-921C-45E46DB5F945}" srcOrd="1" destOrd="0" parTransId="{2D89D792-91A9-4F4E-A92A-B2968BAD1B66}" sibTransId="{307DDDC2-C1CA-442B-9BCB-153195362101}"/>
    <dgm:cxn modelId="{B2A0E0AA-C10B-4231-BEE4-F268B5A6036B}" srcId="{E2F1F2F5-9FFA-46A9-86D9-C53B26ABF39E}" destId="{75C77584-EC37-4E25-913C-A9D0F3BE78FA}" srcOrd="0" destOrd="0" parTransId="{40787DD0-BA95-4707-9F98-8D32099231C5}" sibTransId="{B3A5D274-C3E5-4AB4-834B-AB8BFFB005B1}"/>
    <dgm:cxn modelId="{CEDD4217-12D0-4AFD-BBE3-BE1E54B5C5F0}" type="presOf" srcId="{75C77584-EC37-4E25-913C-A9D0F3BE78FA}" destId="{54EAF6F8-61D7-4429-9B75-EBD57DAF94E5}" srcOrd="0" destOrd="0" presId="urn:microsoft.com/office/officeart/2005/8/layout/vList2"/>
    <dgm:cxn modelId="{089DB294-D3BA-4123-9CD9-1CD4762DA889}" type="presOf" srcId="{E2F1F2F5-9FFA-46A9-86D9-C53B26ABF39E}" destId="{81D6D1B8-EAE5-4F15-B58C-D2802159627D}" srcOrd="0" destOrd="0" presId="urn:microsoft.com/office/officeart/2005/8/layout/vList2"/>
    <dgm:cxn modelId="{EC95003D-948A-4171-B7CE-5E8517393AB2}" type="presParOf" srcId="{81D6D1B8-EAE5-4F15-B58C-D2802159627D}" destId="{54EAF6F8-61D7-4429-9B75-EBD57DAF94E5}" srcOrd="0" destOrd="0" presId="urn:microsoft.com/office/officeart/2005/8/layout/vList2"/>
    <dgm:cxn modelId="{B31A350D-63BB-4E7C-8E66-15448FF4C479}" type="presParOf" srcId="{81D6D1B8-EAE5-4F15-B58C-D2802159627D}" destId="{BE196D5D-C6E6-451A-A5D3-E080A7F06DAF}" srcOrd="1" destOrd="0" presId="urn:microsoft.com/office/officeart/2005/8/layout/vList2"/>
    <dgm:cxn modelId="{91EB15FC-5BBB-4C11-A2D6-1863A7F55EDE}" type="presParOf" srcId="{81D6D1B8-EAE5-4F15-B58C-D2802159627D}" destId="{E3C448DF-B79F-404C-8D33-7C079497BEC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90DADB-2682-46DC-8023-1137DE459B3F}" type="doc">
      <dgm:prSet loTypeId="urn:microsoft.com/office/officeart/2018/2/layout/IconVerticalSolidList" loCatId="icon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B933EC0-90EA-4821-95E8-8AFBF3C85AFE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 dirty="0">
              <a:solidFill>
                <a:schemeClr val="bg1"/>
              </a:solidFill>
            </a:rPr>
            <a:t>Araştırma problemi hakkında sonuca ulaşıldı mı?</a:t>
          </a:r>
          <a:endParaRPr lang="en-US" b="1" dirty="0">
            <a:solidFill>
              <a:schemeClr val="bg1"/>
            </a:solidFill>
          </a:endParaRPr>
        </a:p>
      </dgm:t>
    </dgm:pt>
    <dgm:pt modelId="{23CA833D-1CAD-4BF6-BD7A-A8858F3D6C32}" type="parTrans" cxnId="{2236E74B-8565-40A7-95F4-B19C575A6E23}">
      <dgm:prSet/>
      <dgm:spPr/>
      <dgm:t>
        <a:bodyPr/>
        <a:lstStyle/>
        <a:p>
          <a:endParaRPr lang="en-US"/>
        </a:p>
      </dgm:t>
    </dgm:pt>
    <dgm:pt modelId="{4018B1B2-DD93-4060-BF33-54D0B0447792}" type="sibTrans" cxnId="{2236E74B-8565-40A7-95F4-B19C575A6E23}">
      <dgm:prSet/>
      <dgm:spPr/>
      <dgm:t>
        <a:bodyPr/>
        <a:lstStyle/>
        <a:p>
          <a:endParaRPr lang="en-US"/>
        </a:p>
      </dgm:t>
    </dgm:pt>
    <dgm:pt modelId="{7B7D6A2B-FB57-4253-BBFF-6D84B82403A2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 dirty="0">
              <a:solidFill>
                <a:schemeClr val="bg1"/>
              </a:solidFill>
            </a:rPr>
            <a:t>Çalışmada ulaşılan temel sonuçlar nelerdir?</a:t>
          </a:r>
          <a:endParaRPr lang="en-US" b="1" dirty="0">
            <a:solidFill>
              <a:schemeClr val="bg1"/>
            </a:solidFill>
          </a:endParaRPr>
        </a:p>
      </dgm:t>
    </dgm:pt>
    <dgm:pt modelId="{3C11B2A7-A271-4359-A812-9AB1C296CEE6}" type="parTrans" cxnId="{30B21EA7-9D51-4C70-8ED6-B9238B16BD69}">
      <dgm:prSet/>
      <dgm:spPr/>
      <dgm:t>
        <a:bodyPr/>
        <a:lstStyle/>
        <a:p>
          <a:endParaRPr lang="en-US"/>
        </a:p>
      </dgm:t>
    </dgm:pt>
    <dgm:pt modelId="{B1115BCD-961E-436A-852E-CE86956F7440}" type="sibTrans" cxnId="{30B21EA7-9D51-4C70-8ED6-B9238B16BD69}">
      <dgm:prSet/>
      <dgm:spPr/>
      <dgm:t>
        <a:bodyPr/>
        <a:lstStyle/>
        <a:p>
          <a:endParaRPr lang="en-US"/>
        </a:p>
      </dgm:t>
    </dgm:pt>
    <dgm:pt modelId="{41BA9879-80E1-46D8-AD6B-822C4BE0B214}" type="pres">
      <dgm:prSet presAssocID="{0690DADB-2682-46DC-8023-1137DE459B3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B0CBDF-830A-4D80-986D-F211F51BC176}" type="pres">
      <dgm:prSet presAssocID="{6B933EC0-90EA-4821-95E8-8AFBF3C85AFE}" presName="compNode" presStyleCnt="0"/>
      <dgm:spPr/>
      <dgm:t>
        <a:bodyPr/>
        <a:lstStyle/>
        <a:p>
          <a:endParaRPr lang="tr-TR"/>
        </a:p>
      </dgm:t>
    </dgm:pt>
    <dgm:pt modelId="{DAAFC1ED-F668-4DA4-83E5-9FB68ADA10FB}" type="pres">
      <dgm:prSet presAssocID="{6B933EC0-90EA-4821-95E8-8AFBF3C85AFE}" presName="bgRect" presStyleLbl="bgShp" presStyleIdx="0" presStyleCnt="2"/>
      <dgm:spPr/>
      <dgm:t>
        <a:bodyPr/>
        <a:lstStyle/>
        <a:p>
          <a:endParaRPr lang="tr-TR"/>
        </a:p>
      </dgm:t>
    </dgm:pt>
    <dgm:pt modelId="{3CD081B7-DF75-4247-845E-274492933167}" type="pres">
      <dgm:prSet presAssocID="{6B933EC0-90EA-4821-95E8-8AFBF3C85A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tr-TR"/>
        </a:p>
      </dgm:t>
      <dgm:extLst>
        <a:ext uri="{E40237B7-FDA0-4F09-8148-C483321AD2D9}">
          <dgm14:cNvPr xmlns:dgm14="http://schemas.microsoft.com/office/drawing/2010/diagram" id="0" name="" descr="Sorular"/>
        </a:ext>
      </dgm:extLst>
    </dgm:pt>
    <dgm:pt modelId="{4E9AE644-3560-41AC-A65A-235C19E822BB}" type="pres">
      <dgm:prSet presAssocID="{6B933EC0-90EA-4821-95E8-8AFBF3C85AFE}" presName="spaceRect" presStyleCnt="0"/>
      <dgm:spPr/>
      <dgm:t>
        <a:bodyPr/>
        <a:lstStyle/>
        <a:p>
          <a:endParaRPr lang="tr-TR"/>
        </a:p>
      </dgm:t>
    </dgm:pt>
    <dgm:pt modelId="{DEB826C8-0915-4B28-9CC9-23F03D4B281F}" type="pres">
      <dgm:prSet presAssocID="{6B933EC0-90EA-4821-95E8-8AFBF3C85AFE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95A91DB5-A8E5-4B6F-B466-10A303D2F85C}" type="pres">
      <dgm:prSet presAssocID="{4018B1B2-DD93-4060-BF33-54D0B0447792}" presName="sibTrans" presStyleCnt="0"/>
      <dgm:spPr/>
      <dgm:t>
        <a:bodyPr/>
        <a:lstStyle/>
        <a:p>
          <a:endParaRPr lang="tr-TR"/>
        </a:p>
      </dgm:t>
    </dgm:pt>
    <dgm:pt modelId="{CF724505-D5EE-4D7C-ADD3-1CA0E88A86B9}" type="pres">
      <dgm:prSet presAssocID="{7B7D6A2B-FB57-4253-BBFF-6D84B82403A2}" presName="compNode" presStyleCnt="0"/>
      <dgm:spPr/>
      <dgm:t>
        <a:bodyPr/>
        <a:lstStyle/>
        <a:p>
          <a:endParaRPr lang="tr-TR"/>
        </a:p>
      </dgm:t>
    </dgm:pt>
    <dgm:pt modelId="{00E515A2-25F8-4886-AD56-89805AF26D63}" type="pres">
      <dgm:prSet presAssocID="{7B7D6A2B-FB57-4253-BBFF-6D84B82403A2}" presName="bgRect" presStyleLbl="bgShp" presStyleIdx="1" presStyleCnt="2"/>
      <dgm:spPr/>
      <dgm:t>
        <a:bodyPr/>
        <a:lstStyle/>
        <a:p>
          <a:endParaRPr lang="tr-TR"/>
        </a:p>
      </dgm:t>
    </dgm:pt>
    <dgm:pt modelId="{E9734A5B-8859-477D-9866-07CAFBFEAC40}" type="pres">
      <dgm:prSet presAssocID="{7B7D6A2B-FB57-4253-BBFF-6D84B82403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tr-TR"/>
        </a:p>
      </dgm:t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2E541EC-EE8E-44ED-8DB5-3A79DD3D44EB}" type="pres">
      <dgm:prSet presAssocID="{7B7D6A2B-FB57-4253-BBFF-6D84B82403A2}" presName="spaceRect" presStyleCnt="0"/>
      <dgm:spPr/>
      <dgm:t>
        <a:bodyPr/>
        <a:lstStyle/>
        <a:p>
          <a:endParaRPr lang="tr-TR"/>
        </a:p>
      </dgm:t>
    </dgm:pt>
    <dgm:pt modelId="{8E06FE86-1D21-4A66-9EE1-708F0277E55D}" type="pres">
      <dgm:prSet presAssocID="{7B7D6A2B-FB57-4253-BBFF-6D84B82403A2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</dgm:ptLst>
  <dgm:cxnLst>
    <dgm:cxn modelId="{30B21EA7-9D51-4C70-8ED6-B9238B16BD69}" srcId="{0690DADB-2682-46DC-8023-1137DE459B3F}" destId="{7B7D6A2B-FB57-4253-BBFF-6D84B82403A2}" srcOrd="1" destOrd="0" parTransId="{3C11B2A7-A271-4359-A812-9AB1C296CEE6}" sibTransId="{B1115BCD-961E-436A-852E-CE86956F7440}"/>
    <dgm:cxn modelId="{BBA10B99-C861-465C-8A01-60E4E0F33187}" type="presOf" srcId="{0690DADB-2682-46DC-8023-1137DE459B3F}" destId="{41BA9879-80E1-46D8-AD6B-822C4BE0B214}" srcOrd="0" destOrd="0" presId="urn:microsoft.com/office/officeart/2018/2/layout/IconVerticalSolidList"/>
    <dgm:cxn modelId="{B444E7C0-0549-4A5D-901A-2B234351F009}" type="presOf" srcId="{6B933EC0-90EA-4821-95E8-8AFBF3C85AFE}" destId="{DEB826C8-0915-4B28-9CC9-23F03D4B281F}" srcOrd="0" destOrd="0" presId="urn:microsoft.com/office/officeart/2018/2/layout/IconVerticalSolidList"/>
    <dgm:cxn modelId="{2236E74B-8565-40A7-95F4-B19C575A6E23}" srcId="{0690DADB-2682-46DC-8023-1137DE459B3F}" destId="{6B933EC0-90EA-4821-95E8-8AFBF3C85AFE}" srcOrd="0" destOrd="0" parTransId="{23CA833D-1CAD-4BF6-BD7A-A8858F3D6C32}" sibTransId="{4018B1B2-DD93-4060-BF33-54D0B0447792}"/>
    <dgm:cxn modelId="{8EB7A40D-F523-4FBA-8198-34770A700BAF}" type="presOf" srcId="{7B7D6A2B-FB57-4253-BBFF-6D84B82403A2}" destId="{8E06FE86-1D21-4A66-9EE1-708F0277E55D}" srcOrd="0" destOrd="0" presId="urn:microsoft.com/office/officeart/2018/2/layout/IconVerticalSolidList"/>
    <dgm:cxn modelId="{A62380D9-4417-4887-B522-38FE5F4E2BC4}" type="presParOf" srcId="{41BA9879-80E1-46D8-AD6B-822C4BE0B214}" destId="{94B0CBDF-830A-4D80-986D-F211F51BC176}" srcOrd="0" destOrd="0" presId="urn:microsoft.com/office/officeart/2018/2/layout/IconVerticalSolidList"/>
    <dgm:cxn modelId="{5A56E7CE-31B5-4CBC-8843-512907A21A8B}" type="presParOf" srcId="{94B0CBDF-830A-4D80-986D-F211F51BC176}" destId="{DAAFC1ED-F668-4DA4-83E5-9FB68ADA10FB}" srcOrd="0" destOrd="0" presId="urn:microsoft.com/office/officeart/2018/2/layout/IconVerticalSolidList"/>
    <dgm:cxn modelId="{64C0B995-7551-4F03-84FC-C9B7E8E826AE}" type="presParOf" srcId="{94B0CBDF-830A-4D80-986D-F211F51BC176}" destId="{3CD081B7-DF75-4247-845E-274492933167}" srcOrd="1" destOrd="0" presId="urn:microsoft.com/office/officeart/2018/2/layout/IconVerticalSolidList"/>
    <dgm:cxn modelId="{E7FF305E-AE32-46F4-ABA5-3817D3DF8F50}" type="presParOf" srcId="{94B0CBDF-830A-4D80-986D-F211F51BC176}" destId="{4E9AE644-3560-41AC-A65A-235C19E822BB}" srcOrd="2" destOrd="0" presId="urn:microsoft.com/office/officeart/2018/2/layout/IconVerticalSolidList"/>
    <dgm:cxn modelId="{AD978BFD-7AAD-4D02-9351-4E8F702DCC22}" type="presParOf" srcId="{94B0CBDF-830A-4D80-986D-F211F51BC176}" destId="{DEB826C8-0915-4B28-9CC9-23F03D4B281F}" srcOrd="3" destOrd="0" presId="urn:microsoft.com/office/officeart/2018/2/layout/IconVerticalSolidList"/>
    <dgm:cxn modelId="{944EFAF4-942A-40DE-8912-A0075024CEAA}" type="presParOf" srcId="{41BA9879-80E1-46D8-AD6B-822C4BE0B214}" destId="{95A91DB5-A8E5-4B6F-B466-10A303D2F85C}" srcOrd="1" destOrd="0" presId="urn:microsoft.com/office/officeart/2018/2/layout/IconVerticalSolidList"/>
    <dgm:cxn modelId="{69F6000B-FCF4-4CD1-8189-460CB1EC0103}" type="presParOf" srcId="{41BA9879-80E1-46D8-AD6B-822C4BE0B214}" destId="{CF724505-D5EE-4D7C-ADD3-1CA0E88A86B9}" srcOrd="2" destOrd="0" presId="urn:microsoft.com/office/officeart/2018/2/layout/IconVerticalSolidList"/>
    <dgm:cxn modelId="{0B8CACD1-6F4B-413D-A667-AFB721862BC8}" type="presParOf" srcId="{CF724505-D5EE-4D7C-ADD3-1CA0E88A86B9}" destId="{00E515A2-25F8-4886-AD56-89805AF26D63}" srcOrd="0" destOrd="0" presId="urn:microsoft.com/office/officeart/2018/2/layout/IconVerticalSolidList"/>
    <dgm:cxn modelId="{0BC797E4-526B-43C8-93AD-DA7D53733D4B}" type="presParOf" srcId="{CF724505-D5EE-4D7C-ADD3-1CA0E88A86B9}" destId="{E9734A5B-8859-477D-9866-07CAFBFEAC40}" srcOrd="1" destOrd="0" presId="urn:microsoft.com/office/officeart/2018/2/layout/IconVerticalSolidList"/>
    <dgm:cxn modelId="{EC8FAD02-36C0-467F-BD5B-7931E3B2EEBF}" type="presParOf" srcId="{CF724505-D5EE-4D7C-ADD3-1CA0E88A86B9}" destId="{E2E541EC-EE8E-44ED-8DB5-3A79DD3D44EB}" srcOrd="2" destOrd="0" presId="urn:microsoft.com/office/officeart/2018/2/layout/IconVerticalSolidList"/>
    <dgm:cxn modelId="{5CBF2617-5622-49C9-8DB4-8D9BE8A1B556}" type="presParOf" srcId="{CF724505-D5EE-4D7C-ADD3-1CA0E88A86B9}" destId="{8E06FE86-1D21-4A66-9EE1-708F0277E5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AF6F8-61D7-4429-9B75-EBD57DAF94E5}">
      <dsp:nvSpPr>
        <dsp:cNvPr id="0" name=""/>
        <dsp:cNvSpPr/>
      </dsp:nvSpPr>
      <dsp:spPr>
        <a:xfrm>
          <a:off x="0" y="159189"/>
          <a:ext cx="6832212" cy="238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b="1" kern="1200" dirty="0">
              <a:solidFill>
                <a:schemeClr val="bg1"/>
              </a:solidFill>
            </a:rPr>
            <a:t>Çalışmanın konusu nedir?</a:t>
          </a:r>
          <a:endParaRPr lang="en-US" sz="6000" b="1" kern="1200" dirty="0">
            <a:solidFill>
              <a:schemeClr val="bg1"/>
            </a:solidFill>
          </a:endParaRPr>
        </a:p>
      </dsp:txBody>
      <dsp:txXfrm>
        <a:off x="116514" y="275703"/>
        <a:ext cx="6599184" cy="2153772"/>
      </dsp:txXfrm>
    </dsp:sp>
    <dsp:sp modelId="{AFCBAEB4-A101-4ADD-842E-E96DC490D425}">
      <dsp:nvSpPr>
        <dsp:cNvPr id="0" name=""/>
        <dsp:cNvSpPr/>
      </dsp:nvSpPr>
      <dsp:spPr>
        <a:xfrm>
          <a:off x="0" y="2718789"/>
          <a:ext cx="6832212" cy="2386800"/>
        </a:xfrm>
        <a:prstGeom prst="roundRect">
          <a:avLst/>
        </a:prstGeom>
        <a:gradFill rotWithShape="0">
          <a:gsLst>
            <a:gs pos="0">
              <a:schemeClr val="accent2">
                <a:hueOff val="-7650481"/>
                <a:satOff val="-11280"/>
                <a:lumOff val="-785"/>
                <a:alphaOff val="0"/>
                <a:tint val="96000"/>
                <a:lumMod val="104000"/>
              </a:schemeClr>
            </a:gs>
            <a:gs pos="100000">
              <a:schemeClr val="accent2">
                <a:hueOff val="-7650481"/>
                <a:satOff val="-11280"/>
                <a:lumOff val="-78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b="1" kern="1200" dirty="0">
              <a:solidFill>
                <a:schemeClr val="bg1"/>
              </a:solidFill>
            </a:rPr>
            <a:t>Çalışma nasıl bir konuyu içeriyor?</a:t>
          </a:r>
          <a:endParaRPr lang="en-US" sz="6000" b="1" kern="1200" dirty="0">
            <a:solidFill>
              <a:schemeClr val="bg1"/>
            </a:solidFill>
          </a:endParaRPr>
        </a:p>
      </dsp:txBody>
      <dsp:txXfrm>
        <a:off x="116514" y="2835303"/>
        <a:ext cx="6599184" cy="21537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628A0-4221-48AB-B544-FC7213DF593B}">
      <dsp:nvSpPr>
        <dsp:cNvPr id="0" name=""/>
        <dsp:cNvSpPr/>
      </dsp:nvSpPr>
      <dsp:spPr>
        <a:xfrm>
          <a:off x="0" y="42439"/>
          <a:ext cx="6832212" cy="24992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>
              <a:solidFill>
                <a:schemeClr val="bg1"/>
              </a:solidFill>
            </a:rPr>
            <a:t>Araştırmanın amacı nedir?</a:t>
          </a:r>
        </a:p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i="1" kern="1200" dirty="0">
              <a:solidFill>
                <a:schemeClr val="bg1"/>
              </a:solidFill>
            </a:rPr>
            <a:t>Amaç bir cümle ile ifade edilmelidir.</a:t>
          </a:r>
          <a:endParaRPr lang="en-US" sz="3600" i="1" kern="1200" dirty="0">
            <a:solidFill>
              <a:schemeClr val="bg1"/>
            </a:solidFill>
          </a:endParaRPr>
        </a:p>
      </dsp:txBody>
      <dsp:txXfrm>
        <a:off x="122002" y="164441"/>
        <a:ext cx="6588208" cy="2255225"/>
      </dsp:txXfrm>
    </dsp:sp>
    <dsp:sp modelId="{8F00B195-20A0-4150-8DC2-A8C0A045EF1D}">
      <dsp:nvSpPr>
        <dsp:cNvPr id="0" name=""/>
        <dsp:cNvSpPr/>
      </dsp:nvSpPr>
      <dsp:spPr>
        <a:xfrm>
          <a:off x="0" y="2723109"/>
          <a:ext cx="6832212" cy="2499229"/>
        </a:xfrm>
        <a:prstGeom prst="roundRect">
          <a:avLst/>
        </a:prstGeom>
        <a:gradFill rotWithShape="0">
          <a:gsLst>
            <a:gs pos="0">
              <a:schemeClr val="accent2">
                <a:hueOff val="-7650481"/>
                <a:satOff val="-11280"/>
                <a:lumOff val="-785"/>
                <a:alphaOff val="0"/>
                <a:tint val="96000"/>
                <a:lumMod val="104000"/>
              </a:schemeClr>
            </a:gs>
            <a:gs pos="100000">
              <a:schemeClr val="accent2">
                <a:hueOff val="-7650481"/>
                <a:satOff val="-11280"/>
                <a:lumOff val="-78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kern="1200" dirty="0">
              <a:solidFill>
                <a:schemeClr val="bg1"/>
              </a:solidFill>
            </a:rPr>
            <a:t>Alt amaçlar varsa nelerdir?</a:t>
          </a:r>
          <a:endParaRPr lang="en-US" sz="6300" kern="1200" dirty="0">
            <a:solidFill>
              <a:schemeClr val="bg1"/>
            </a:solidFill>
          </a:endParaRPr>
        </a:p>
      </dsp:txBody>
      <dsp:txXfrm>
        <a:off x="122002" y="2845111"/>
        <a:ext cx="6588208" cy="22552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B67EB-C795-478B-B23B-CA7FF301DFB0}">
      <dsp:nvSpPr>
        <dsp:cNvPr id="0" name=""/>
        <dsp:cNvSpPr/>
      </dsp:nvSpPr>
      <dsp:spPr>
        <a:xfrm>
          <a:off x="0" y="612609"/>
          <a:ext cx="6832212" cy="19492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>
              <a:solidFill>
                <a:schemeClr val="bg1"/>
              </a:solidFill>
            </a:rPr>
            <a:t>Bu çalışma neden önemlidir? </a:t>
          </a:r>
          <a:endParaRPr lang="en-US" sz="4900" kern="1200" dirty="0">
            <a:solidFill>
              <a:schemeClr val="bg1"/>
            </a:solidFill>
          </a:endParaRPr>
        </a:p>
      </dsp:txBody>
      <dsp:txXfrm>
        <a:off x="95153" y="707762"/>
        <a:ext cx="6641906" cy="1758914"/>
      </dsp:txXfrm>
    </dsp:sp>
    <dsp:sp modelId="{56766B61-1903-42C1-8C74-1E46A3999313}">
      <dsp:nvSpPr>
        <dsp:cNvPr id="0" name=""/>
        <dsp:cNvSpPr/>
      </dsp:nvSpPr>
      <dsp:spPr>
        <a:xfrm>
          <a:off x="0" y="2702949"/>
          <a:ext cx="6832212" cy="1949220"/>
        </a:xfrm>
        <a:prstGeom prst="roundRect">
          <a:avLst/>
        </a:prstGeom>
        <a:gradFill rotWithShape="0">
          <a:gsLst>
            <a:gs pos="0">
              <a:schemeClr val="accent5">
                <a:hueOff val="4039281"/>
                <a:satOff val="12053"/>
                <a:lumOff val="1568"/>
                <a:alphaOff val="0"/>
                <a:tint val="96000"/>
                <a:lumMod val="104000"/>
              </a:schemeClr>
            </a:gs>
            <a:gs pos="100000">
              <a:schemeClr val="accent5">
                <a:hueOff val="4039281"/>
                <a:satOff val="12053"/>
                <a:lumOff val="15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b="1" kern="1200" dirty="0">
              <a:solidFill>
                <a:schemeClr val="bg1"/>
              </a:solidFill>
            </a:rPr>
            <a:t>Bu çalışmaya neden gerek duyuldu?</a:t>
          </a:r>
          <a:endParaRPr lang="en-US" sz="4900" b="1" kern="1200" dirty="0">
            <a:solidFill>
              <a:schemeClr val="bg1"/>
            </a:solidFill>
          </a:endParaRPr>
        </a:p>
      </dsp:txBody>
      <dsp:txXfrm>
        <a:off x="95153" y="2798102"/>
        <a:ext cx="6641906" cy="1758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B67EB-C795-478B-B23B-CA7FF301DFB0}">
      <dsp:nvSpPr>
        <dsp:cNvPr id="0" name=""/>
        <dsp:cNvSpPr/>
      </dsp:nvSpPr>
      <dsp:spPr>
        <a:xfrm>
          <a:off x="0" y="443139"/>
          <a:ext cx="6832212" cy="13922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>
              <a:solidFill>
                <a:schemeClr val="bg1"/>
              </a:solidFill>
            </a:rPr>
            <a:t>Bu çalışmanın temel kavramı literatürde nasıl ele alınmıştır?</a:t>
          </a:r>
          <a:endParaRPr lang="en-US" sz="3500" kern="1200" dirty="0">
            <a:solidFill>
              <a:schemeClr val="bg1"/>
            </a:solidFill>
          </a:endParaRPr>
        </a:p>
      </dsp:txBody>
      <dsp:txXfrm>
        <a:off x="67966" y="511105"/>
        <a:ext cx="6696280" cy="1256367"/>
      </dsp:txXfrm>
    </dsp:sp>
    <dsp:sp modelId="{F403F1F1-59C2-4A67-95F2-6048EC7189F4}">
      <dsp:nvSpPr>
        <dsp:cNvPr id="0" name=""/>
        <dsp:cNvSpPr/>
      </dsp:nvSpPr>
      <dsp:spPr>
        <a:xfrm>
          <a:off x="0" y="1936239"/>
          <a:ext cx="6832212" cy="1392299"/>
        </a:xfrm>
        <a:prstGeom prst="roundRect">
          <a:avLst/>
        </a:prstGeom>
        <a:gradFill rotWithShape="0">
          <a:gsLst>
            <a:gs pos="0">
              <a:schemeClr val="accent5">
                <a:hueOff val="2019641"/>
                <a:satOff val="6027"/>
                <a:lumOff val="784"/>
                <a:alphaOff val="0"/>
                <a:tint val="96000"/>
                <a:lumMod val="104000"/>
              </a:schemeClr>
            </a:gs>
            <a:gs pos="100000">
              <a:schemeClr val="accent5">
                <a:hueOff val="2019641"/>
                <a:satOff val="6027"/>
                <a:lumOff val="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/>
            <a:t>Literatürde ne tür çalışmalar var? </a:t>
          </a:r>
          <a:endParaRPr lang="en-US" sz="3500" b="1" kern="1200" dirty="0"/>
        </a:p>
      </dsp:txBody>
      <dsp:txXfrm>
        <a:off x="67966" y="2004205"/>
        <a:ext cx="6696280" cy="1256367"/>
      </dsp:txXfrm>
    </dsp:sp>
    <dsp:sp modelId="{1F1154C4-C457-46A8-BCBB-4C6AD0CAFDEA}">
      <dsp:nvSpPr>
        <dsp:cNvPr id="0" name=""/>
        <dsp:cNvSpPr/>
      </dsp:nvSpPr>
      <dsp:spPr>
        <a:xfrm>
          <a:off x="0" y="3429339"/>
          <a:ext cx="6832212" cy="1392299"/>
        </a:xfrm>
        <a:prstGeom prst="roundRect">
          <a:avLst/>
        </a:prstGeom>
        <a:gradFill rotWithShape="0">
          <a:gsLst>
            <a:gs pos="0">
              <a:schemeClr val="accent5">
                <a:hueOff val="4039281"/>
                <a:satOff val="12053"/>
                <a:lumOff val="1568"/>
                <a:alphaOff val="0"/>
                <a:tint val="96000"/>
                <a:lumMod val="104000"/>
              </a:schemeClr>
            </a:gs>
            <a:gs pos="100000">
              <a:schemeClr val="accent5">
                <a:hueOff val="4039281"/>
                <a:satOff val="12053"/>
                <a:lumOff val="15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/>
            <a:t>Bu çalışma literatüre nasıl bir katkı sağlayacak?</a:t>
          </a:r>
        </a:p>
      </dsp:txBody>
      <dsp:txXfrm>
        <a:off x="67966" y="3497305"/>
        <a:ext cx="6696280" cy="12563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876D1-9BC6-4F45-B736-E3B1FF1729AE}">
      <dsp:nvSpPr>
        <dsp:cNvPr id="0" name=""/>
        <dsp:cNvSpPr/>
      </dsp:nvSpPr>
      <dsp:spPr>
        <a:xfrm>
          <a:off x="0" y="488949"/>
          <a:ext cx="6832212" cy="20685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/>
            <a:t>Çalışmanın </a:t>
          </a:r>
          <a:r>
            <a:rPr lang="tr-TR" sz="5200" b="1" kern="1200" dirty="0"/>
            <a:t>birincil</a:t>
          </a:r>
          <a:r>
            <a:rPr lang="tr-TR" sz="5200" kern="1200" dirty="0"/>
            <a:t> kaynakları nelerdir?</a:t>
          </a:r>
          <a:endParaRPr lang="en-US" sz="5200" kern="1200" dirty="0"/>
        </a:p>
      </dsp:txBody>
      <dsp:txXfrm>
        <a:off x="100979" y="589928"/>
        <a:ext cx="6630254" cy="1866602"/>
      </dsp:txXfrm>
    </dsp:sp>
    <dsp:sp modelId="{424FC67D-C9C9-4F81-B1B3-53B8DD9C3D45}">
      <dsp:nvSpPr>
        <dsp:cNvPr id="0" name=""/>
        <dsp:cNvSpPr/>
      </dsp:nvSpPr>
      <dsp:spPr>
        <a:xfrm>
          <a:off x="0" y="2707269"/>
          <a:ext cx="6832212" cy="2068560"/>
        </a:xfrm>
        <a:prstGeom prst="roundRect">
          <a:avLst/>
        </a:prstGeom>
        <a:gradFill rotWithShape="0">
          <a:gsLst>
            <a:gs pos="0">
              <a:schemeClr val="accent5">
                <a:hueOff val="4039281"/>
                <a:satOff val="12053"/>
                <a:lumOff val="1568"/>
                <a:alphaOff val="0"/>
                <a:tint val="96000"/>
                <a:lumMod val="104000"/>
              </a:schemeClr>
            </a:gs>
            <a:gs pos="100000">
              <a:schemeClr val="accent5">
                <a:hueOff val="4039281"/>
                <a:satOff val="12053"/>
                <a:lumOff val="15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/>
            <a:t>Çalışmanın </a:t>
          </a:r>
          <a:r>
            <a:rPr lang="tr-TR" sz="5200" b="1" kern="1200" dirty="0"/>
            <a:t>ikincil</a:t>
          </a:r>
          <a:r>
            <a:rPr lang="tr-TR" sz="5200" kern="1200" dirty="0"/>
            <a:t> kaynakları nelerdir?</a:t>
          </a:r>
          <a:endParaRPr lang="en-US" sz="5200" kern="1200" dirty="0"/>
        </a:p>
      </dsp:txBody>
      <dsp:txXfrm>
        <a:off x="100979" y="2808248"/>
        <a:ext cx="6630254" cy="18666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AF6F8-61D7-4429-9B75-EBD57DAF94E5}">
      <dsp:nvSpPr>
        <dsp:cNvPr id="0" name=""/>
        <dsp:cNvSpPr/>
      </dsp:nvSpPr>
      <dsp:spPr>
        <a:xfrm>
          <a:off x="0" y="35529"/>
          <a:ext cx="6832212" cy="25061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kern="1200" dirty="0">
              <a:solidFill>
                <a:schemeClr val="bg1"/>
              </a:solidFill>
            </a:rPr>
            <a:t>Çalışma neyi kapsıyor?</a:t>
          </a:r>
          <a:endParaRPr lang="en-US" sz="6300" kern="1200" dirty="0">
            <a:solidFill>
              <a:schemeClr val="bg1"/>
            </a:solidFill>
          </a:endParaRPr>
        </a:p>
      </dsp:txBody>
      <dsp:txXfrm>
        <a:off x="122340" y="157869"/>
        <a:ext cx="6587532" cy="2261460"/>
      </dsp:txXfrm>
    </dsp:sp>
    <dsp:sp modelId="{E3C448DF-B79F-404C-8D33-7C079497BEC2}">
      <dsp:nvSpPr>
        <dsp:cNvPr id="0" name=""/>
        <dsp:cNvSpPr/>
      </dsp:nvSpPr>
      <dsp:spPr>
        <a:xfrm>
          <a:off x="0" y="2723109"/>
          <a:ext cx="6832212" cy="2506140"/>
        </a:xfrm>
        <a:prstGeom prst="roundRect">
          <a:avLst/>
        </a:prstGeom>
        <a:gradFill rotWithShape="0">
          <a:gsLst>
            <a:gs pos="0">
              <a:schemeClr val="accent2">
                <a:hueOff val="-7650481"/>
                <a:satOff val="-11280"/>
                <a:lumOff val="-785"/>
                <a:alphaOff val="0"/>
                <a:tint val="96000"/>
                <a:lumMod val="104000"/>
              </a:schemeClr>
            </a:gs>
            <a:gs pos="100000">
              <a:schemeClr val="accent2">
                <a:hueOff val="-7650481"/>
                <a:satOff val="-11280"/>
                <a:lumOff val="-78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b="1" kern="1200" dirty="0"/>
            <a:t>neyi kapsamıyor?</a:t>
          </a:r>
        </a:p>
      </dsp:txBody>
      <dsp:txXfrm>
        <a:off x="122340" y="2845449"/>
        <a:ext cx="6587532" cy="22614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FC1ED-F668-4DA4-83E5-9FB68ADA10FB}">
      <dsp:nvSpPr>
        <dsp:cNvPr id="0" name=""/>
        <dsp:cNvSpPr/>
      </dsp:nvSpPr>
      <dsp:spPr>
        <a:xfrm>
          <a:off x="0" y="855526"/>
          <a:ext cx="6832212" cy="1579433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081B7-DF75-4247-845E-274492933167}">
      <dsp:nvSpPr>
        <dsp:cNvPr id="0" name=""/>
        <dsp:cNvSpPr/>
      </dsp:nvSpPr>
      <dsp:spPr>
        <a:xfrm>
          <a:off x="477778" y="1210899"/>
          <a:ext cx="868688" cy="8686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B826C8-0915-4B28-9CC9-23F03D4B281F}">
      <dsp:nvSpPr>
        <dsp:cNvPr id="0" name=""/>
        <dsp:cNvSpPr/>
      </dsp:nvSpPr>
      <dsp:spPr>
        <a:xfrm>
          <a:off x="1824245" y="855526"/>
          <a:ext cx="5007966" cy="1579433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57" tIns="167157" rIns="167157" bIns="167157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>
              <a:solidFill>
                <a:schemeClr val="bg1"/>
              </a:solidFill>
            </a:rPr>
            <a:t>Araştırma problemi hakkında sonuca ulaşıldı mı?</a:t>
          </a:r>
          <a:endParaRPr lang="en-US" sz="2500" b="1" kern="1200" dirty="0">
            <a:solidFill>
              <a:schemeClr val="bg1"/>
            </a:solidFill>
          </a:endParaRPr>
        </a:p>
      </dsp:txBody>
      <dsp:txXfrm>
        <a:off x="1824245" y="855526"/>
        <a:ext cx="5007966" cy="1579433"/>
      </dsp:txXfrm>
    </dsp:sp>
    <dsp:sp modelId="{00E515A2-25F8-4886-AD56-89805AF26D63}">
      <dsp:nvSpPr>
        <dsp:cNvPr id="0" name=""/>
        <dsp:cNvSpPr/>
      </dsp:nvSpPr>
      <dsp:spPr>
        <a:xfrm>
          <a:off x="0" y="2829818"/>
          <a:ext cx="6832212" cy="1579433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734A5B-8859-477D-9866-07CAFBFEAC40}">
      <dsp:nvSpPr>
        <dsp:cNvPr id="0" name=""/>
        <dsp:cNvSpPr/>
      </dsp:nvSpPr>
      <dsp:spPr>
        <a:xfrm>
          <a:off x="477778" y="3185191"/>
          <a:ext cx="868688" cy="8686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6FE86-1D21-4A66-9EE1-708F0277E55D}">
      <dsp:nvSpPr>
        <dsp:cNvPr id="0" name=""/>
        <dsp:cNvSpPr/>
      </dsp:nvSpPr>
      <dsp:spPr>
        <a:xfrm>
          <a:off x="1824245" y="2829818"/>
          <a:ext cx="5007966" cy="1579433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57" tIns="167157" rIns="167157" bIns="167157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>
              <a:solidFill>
                <a:schemeClr val="bg1"/>
              </a:solidFill>
            </a:rPr>
            <a:t>Çalışmada ulaşılan temel sonuçlar nelerdir?</a:t>
          </a:r>
          <a:endParaRPr lang="en-US" sz="2500" b="1" kern="1200" dirty="0">
            <a:solidFill>
              <a:schemeClr val="bg1"/>
            </a:solidFill>
          </a:endParaRPr>
        </a:p>
      </dsp:txBody>
      <dsp:txXfrm>
        <a:off x="1824245" y="2829818"/>
        <a:ext cx="5007966" cy="1579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7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102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89888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703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99265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0963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98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7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8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8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8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3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972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359C4AA-261F-4DF3-AE6C-1DF46796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5400" y="2514600"/>
            <a:ext cx="6399212" cy="2262781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Bildiri Başlığı*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2A5A00C3-06C9-4992-A16F-C850511DB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5400" y="4777379"/>
            <a:ext cx="6399212" cy="1126283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Yazar ve Kurum Bilgisi</a:t>
            </a:r>
          </a:p>
          <a:p>
            <a:r>
              <a:rPr lang="tr-TR" b="1" dirty="0">
                <a:solidFill>
                  <a:schemeClr val="bg1"/>
                </a:solidFill>
              </a:rPr>
              <a:t>* Varsa aldığı destek ve teşekkür</a:t>
            </a:r>
          </a:p>
          <a:p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273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4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3000" b="1">
                <a:solidFill>
                  <a:schemeClr val="bg1"/>
                </a:solidFill>
                <a:latin typeface="Verdana" panose="020B0604030504040204" pitchFamily="34" charset="0"/>
              </a:rPr>
              <a:t>Çalışmada Ulaşılan Sonuçlar</a:t>
            </a:r>
          </a:p>
        </p:txBody>
      </p:sp>
      <p:sp>
        <p:nvSpPr>
          <p:cNvPr id="32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33" name="Rectangle 28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İçerik Yer Tutucusu 2">
            <a:extLst>
              <a:ext uri="{FF2B5EF4-FFF2-40B4-BE49-F238E27FC236}">
                <a16:creationId xmlns="" xmlns:a16="http://schemas.microsoft.com/office/drawing/2014/main" id="{1880B840-68B1-471B-8EED-CFDFEC2C3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45999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637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3200" b="1">
                <a:solidFill>
                  <a:schemeClr val="bg1"/>
                </a:solidFill>
                <a:latin typeface="Verdana" panose="020B0604030504040204" pitchFamily="34" charset="0"/>
              </a:rPr>
              <a:t>Öneriler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="" xmlns:a16="http://schemas.microsoft.com/office/drawing/2014/main" id="{30585A66-75F0-4233-8037-709293838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169343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882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09C230-8185-4293-A004-A3B93D11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>
                <a:solidFill>
                  <a:schemeClr val="bg1"/>
                </a:solidFill>
                <a:latin typeface="Verdana" panose="020B0604030504040204" pitchFamily="34" charset="0"/>
              </a:rPr>
              <a:t>Çalışmanın Konusu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="" xmlns:a16="http://schemas.microsoft.com/office/drawing/2014/main" id="{D4CD1B59-16C5-9DE9-8E11-58E7F260C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29996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31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7AC843C6-5C11-4906-AC4B-941311C4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i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Çalışmanın Amacı</a:t>
            </a:r>
            <a:endParaRPr lang="tr-TR" sz="2700">
              <a:solidFill>
                <a:schemeClr val="bg1"/>
              </a:solidFill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4">
            <a:extLst>
              <a:ext uri="{FF2B5EF4-FFF2-40B4-BE49-F238E27FC236}">
                <a16:creationId xmlns="" xmlns:a16="http://schemas.microsoft.com/office/drawing/2014/main" id="{090541D2-F488-1EC9-7C1E-4BA41FC9A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67660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309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>
                <a:solidFill>
                  <a:schemeClr val="bg1"/>
                </a:solidFill>
                <a:latin typeface="Verdana" panose="020B0604030504040204" pitchFamily="34" charset="0"/>
              </a:rPr>
              <a:t>Çalışmanın Önemi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="" xmlns:a16="http://schemas.microsoft.com/office/drawing/2014/main" id="{564D7D77-5358-481B-9EE8-DBF30CC3C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00383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138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dirty="0">
                <a:solidFill>
                  <a:schemeClr val="bg1"/>
                </a:solidFill>
                <a:latin typeface="Verdana" panose="020B0604030504040204" pitchFamily="34" charset="0"/>
              </a:rPr>
              <a:t>Kavramsal Çerçeve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="" xmlns:a16="http://schemas.microsoft.com/office/drawing/2014/main" id="{564D7D77-5358-481B-9EE8-DBF30CC3C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217609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287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dirty="0">
                <a:solidFill>
                  <a:schemeClr val="bg1"/>
                </a:solidFill>
                <a:latin typeface="Verdana" panose="020B0604030504040204" pitchFamily="34" charset="0"/>
              </a:rPr>
              <a:t>Çalışmanın Özgünlüğü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="" xmlns:a16="http://schemas.microsoft.com/office/drawing/2014/main" id="{564D7D77-5358-481B-9EE8-DBF30CC3C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97480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475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dirty="0">
                <a:solidFill>
                  <a:schemeClr val="bg1"/>
                </a:solidFill>
                <a:latin typeface="Verdana" panose="020B0604030504040204" pitchFamily="34" charset="0"/>
              </a:rPr>
              <a:t>Çalışmanın Yöntemi</a:t>
            </a:r>
          </a:p>
        </p:txBody>
      </p:sp>
      <p:sp>
        <p:nvSpPr>
          <p:cNvPr id="21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="" xmlns:a16="http://schemas.microsoft.com/office/drawing/2014/main" id="{9663D50A-8414-44D3-89AA-BF6B709CF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99304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443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8F1F86-AA0E-4109-A188-6A69E435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dirty="0">
                <a:solidFill>
                  <a:schemeClr val="bg1"/>
                </a:solidFill>
                <a:latin typeface="Verdana" panose="020B0604030504040204" pitchFamily="34" charset="0"/>
              </a:rPr>
              <a:t>Çalışmanın Kaynakları</a:t>
            </a:r>
          </a:p>
        </p:txBody>
      </p:sp>
      <p:sp>
        <p:nvSpPr>
          <p:cNvPr id="21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="" xmlns:a16="http://schemas.microsoft.com/office/drawing/2014/main" id="{9663D50A-8414-44D3-89AA-BF6B709CF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26848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732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809B993-8FEB-46DC-9CD7-69C95E2C93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509C230-8185-4293-A004-A3B93D11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2700" b="1" dirty="0">
                <a:solidFill>
                  <a:schemeClr val="bg1"/>
                </a:solidFill>
                <a:latin typeface="Verdana" panose="020B0604030504040204" pitchFamily="34" charset="0"/>
              </a:rPr>
              <a:t>Çalışmanın Kapsam ve sınırlılıkları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="" xmlns:a16="http://schemas.microsoft.com/office/drawing/2014/main" id="{1E9821DA-CF82-4DA7-A2E9-77C49ECD53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67F90B71-DFD0-4AAD-BD8F-3D4A022F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="" xmlns:a16="http://schemas.microsoft.com/office/drawing/2014/main" id="{D4CD1B59-16C5-9DE9-8E11-58E7F260C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904433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81139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Override1.xml><?xml version="1.0" encoding="utf-8"?>
<a:themeOverride xmlns:a="http://schemas.openxmlformats.org/drawingml/2006/main">
  <a:clrScheme name="Duman">
    <a:dk1>
      <a:sysClr val="windowText" lastClr="000000"/>
    </a:dk1>
    <a:lt1>
      <a:sysClr val="window" lastClr="FFFFFF"/>
    </a:lt1>
    <a:dk2>
      <a:srgbClr val="2C333A"/>
    </a:dk2>
    <a:lt2>
      <a:srgbClr val="D6ECED"/>
    </a:lt2>
    <a:accent1>
      <a:srgbClr val="DE32DE"/>
    </a:accent1>
    <a:accent2>
      <a:srgbClr val="F42B8A"/>
    </a:accent2>
    <a:accent3>
      <a:srgbClr val="349FE7"/>
    </a:accent3>
    <a:accent4>
      <a:srgbClr val="565FF8"/>
    </a:accent4>
    <a:accent5>
      <a:srgbClr val="876BE7"/>
    </a:accent5>
    <a:accent6>
      <a:srgbClr val="F268C2"/>
    </a:accent6>
    <a:hlink>
      <a:srgbClr val="F55CF9"/>
    </a:hlink>
    <a:folHlink>
      <a:srgbClr val="E8A0E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176</Words>
  <Application>Microsoft Office PowerPoint</Application>
  <PresentationFormat>Geniş ekran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3</vt:lpstr>
      <vt:lpstr>Duman</vt:lpstr>
      <vt:lpstr>Bildiri Başlığı*</vt:lpstr>
      <vt:lpstr>Çalışmanın Konusu</vt:lpstr>
      <vt:lpstr>Çalışmanın Amacı</vt:lpstr>
      <vt:lpstr>Çalışmanın Önemi</vt:lpstr>
      <vt:lpstr>Kavramsal Çerçeve</vt:lpstr>
      <vt:lpstr>Çalışmanın Özgünlüğü</vt:lpstr>
      <vt:lpstr>Çalışmanın Yöntemi</vt:lpstr>
      <vt:lpstr>Çalışmanın Kaynakları</vt:lpstr>
      <vt:lpstr>Çalışmanın Kapsam ve sınırlılıkları</vt:lpstr>
      <vt:lpstr>Çalışmada Ulaşılan Sonuçlar</vt:lpstr>
      <vt:lpstr>Öneriler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Bildiri Başlığı*</dc:title>
  <dc:creator>Yrd.Doç.Dr. Abdullah DEMİR</dc:creator>
  <cp:lastModifiedBy>USER</cp:lastModifiedBy>
  <cp:revision>10</cp:revision>
  <dcterms:created xsi:type="dcterms:W3CDTF">2021-07-16T22:07:21Z</dcterms:created>
  <dcterms:modified xsi:type="dcterms:W3CDTF">2023-04-10T17:54:21Z</dcterms:modified>
</cp:coreProperties>
</file>